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7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70" r:id="rId10"/>
    <p:sldId id="264" r:id="rId11"/>
    <p:sldId id="265" r:id="rId12"/>
    <p:sldId id="266" r:id="rId13"/>
    <p:sldId id="267" r:id="rId14"/>
    <p:sldId id="271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BD0B8F8-6AEF-48D5-B00F-B7E5E6836F73}">
          <p14:sldIdLst>
            <p14:sldId id="256"/>
            <p14:sldId id="257"/>
            <p14:sldId id="260"/>
            <p14:sldId id="258"/>
            <p14:sldId id="259"/>
            <p14:sldId id="261"/>
            <p14:sldId id="262"/>
            <p14:sldId id="263"/>
            <p14:sldId id="270"/>
            <p14:sldId id="264"/>
            <p14:sldId id="265"/>
            <p14:sldId id="266"/>
            <p14:sldId id="267"/>
            <p14:sldId id="271"/>
            <p14:sldId id="268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1ABB5-94E4-4CD8-992B-8CC3F5FE548E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1ACCD2C-A516-4E47-BAD3-D748AC71CAB3}">
      <dgm:prSet/>
      <dgm:spPr/>
      <dgm:t>
        <a:bodyPr/>
        <a:lstStyle/>
        <a:p>
          <a:r>
            <a:rPr lang="en-US"/>
            <a:t>Dan il-kors jiddetermina: </a:t>
          </a:r>
        </a:p>
      </dgm:t>
    </dgm:pt>
    <dgm:pt modelId="{A0957437-2F74-4624-A056-39F2399E3F23}" type="parTrans" cxnId="{4E4A7FBC-3BED-44FD-BF84-95BE1E6C064D}">
      <dgm:prSet/>
      <dgm:spPr/>
      <dgm:t>
        <a:bodyPr/>
        <a:lstStyle/>
        <a:p>
          <a:endParaRPr lang="en-US"/>
        </a:p>
      </dgm:t>
    </dgm:pt>
    <dgm:pt modelId="{C26ECC32-4106-457E-9D6C-ECCF49B97D2B}" type="sibTrans" cxnId="{4E4A7FBC-3BED-44FD-BF84-95BE1E6C064D}">
      <dgm:prSet/>
      <dgm:spPr/>
      <dgm:t>
        <a:bodyPr/>
        <a:lstStyle/>
        <a:p>
          <a:endParaRPr lang="en-US"/>
        </a:p>
      </dgm:t>
    </dgm:pt>
    <dgm:pt modelId="{6FFCE1CE-347C-4EA7-ADE7-EC4D8A6CC007}">
      <dgm:prSet/>
      <dgm:spPr/>
      <dgm:t>
        <a:bodyPr/>
        <a:lstStyle/>
        <a:p>
          <a:r>
            <a:rPr lang="en-US"/>
            <a:t>• Il-livelli varji tal-istudenti fit-tħaddim   tal-lingwa f’dak li għandu x’jaqsam mar-riċeviment, il-produzzjoni u l-interazzjoni. </a:t>
          </a:r>
        </a:p>
      </dgm:t>
    </dgm:pt>
    <dgm:pt modelId="{ABA02A58-A57E-4DA0-8944-4E4BF0705D41}" type="parTrans" cxnId="{8BC55B41-C4A4-45A3-A532-C6185B89A44D}">
      <dgm:prSet/>
      <dgm:spPr/>
      <dgm:t>
        <a:bodyPr/>
        <a:lstStyle/>
        <a:p>
          <a:endParaRPr lang="en-US"/>
        </a:p>
      </dgm:t>
    </dgm:pt>
    <dgm:pt modelId="{0B64B92D-6062-4BD2-80E2-E4E62B1E3882}" type="sibTrans" cxnId="{8BC55B41-C4A4-45A3-A532-C6185B89A44D}">
      <dgm:prSet/>
      <dgm:spPr/>
      <dgm:t>
        <a:bodyPr/>
        <a:lstStyle/>
        <a:p>
          <a:endParaRPr lang="en-US"/>
        </a:p>
      </dgm:t>
    </dgm:pt>
    <dgm:pt modelId="{D17C0630-A040-4711-A01D-916B8A8ECB96}" type="pres">
      <dgm:prSet presAssocID="{CD11ABB5-94E4-4CD8-992B-8CC3F5FE548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2808456C-12DD-43C3-8538-B96A33C24CD0}" type="pres">
      <dgm:prSet presAssocID="{41ACCD2C-A516-4E47-BAD3-D748AC71CAB3}" presName="thickLine" presStyleLbl="alignNode1" presStyleIdx="0" presStyleCnt="2"/>
      <dgm:spPr/>
    </dgm:pt>
    <dgm:pt modelId="{BB06038F-E2F1-4000-840C-9F416B665699}" type="pres">
      <dgm:prSet presAssocID="{41ACCD2C-A516-4E47-BAD3-D748AC71CAB3}" presName="horz1" presStyleCnt="0"/>
      <dgm:spPr/>
    </dgm:pt>
    <dgm:pt modelId="{280DA267-6D78-4BD2-B7BA-F7CEC60BAC0F}" type="pres">
      <dgm:prSet presAssocID="{41ACCD2C-A516-4E47-BAD3-D748AC71CAB3}" presName="tx1" presStyleLbl="revTx" presStyleIdx="0" presStyleCnt="2"/>
      <dgm:spPr/>
      <dgm:t>
        <a:bodyPr/>
        <a:lstStyle/>
        <a:p>
          <a:endParaRPr lang="en-GB"/>
        </a:p>
      </dgm:t>
    </dgm:pt>
    <dgm:pt modelId="{8F221083-AD88-4D19-A15C-E48B6F21331D}" type="pres">
      <dgm:prSet presAssocID="{41ACCD2C-A516-4E47-BAD3-D748AC71CAB3}" presName="vert1" presStyleCnt="0"/>
      <dgm:spPr/>
    </dgm:pt>
    <dgm:pt modelId="{1DDF9F25-5ED9-4AC6-94BA-9FDD188DF664}" type="pres">
      <dgm:prSet presAssocID="{6FFCE1CE-347C-4EA7-ADE7-EC4D8A6CC007}" presName="thickLine" presStyleLbl="alignNode1" presStyleIdx="1" presStyleCnt="2"/>
      <dgm:spPr/>
    </dgm:pt>
    <dgm:pt modelId="{D1DE2F19-CC45-42FF-BDA5-EEF114A3E19A}" type="pres">
      <dgm:prSet presAssocID="{6FFCE1CE-347C-4EA7-ADE7-EC4D8A6CC007}" presName="horz1" presStyleCnt="0"/>
      <dgm:spPr/>
    </dgm:pt>
    <dgm:pt modelId="{B2D7FF5F-2A4E-46AD-A3B1-B81216084454}" type="pres">
      <dgm:prSet presAssocID="{6FFCE1CE-347C-4EA7-ADE7-EC4D8A6CC007}" presName="tx1" presStyleLbl="revTx" presStyleIdx="1" presStyleCnt="2"/>
      <dgm:spPr/>
      <dgm:t>
        <a:bodyPr/>
        <a:lstStyle/>
        <a:p>
          <a:endParaRPr lang="en-GB"/>
        </a:p>
      </dgm:t>
    </dgm:pt>
    <dgm:pt modelId="{401A821A-DFD3-4500-809C-E9EC329B8192}" type="pres">
      <dgm:prSet presAssocID="{6FFCE1CE-347C-4EA7-ADE7-EC4D8A6CC007}" presName="vert1" presStyleCnt="0"/>
      <dgm:spPr/>
    </dgm:pt>
  </dgm:ptLst>
  <dgm:cxnLst>
    <dgm:cxn modelId="{F20E9DB1-60BA-4786-A34D-02528666290F}" type="presOf" srcId="{41ACCD2C-A516-4E47-BAD3-D748AC71CAB3}" destId="{280DA267-6D78-4BD2-B7BA-F7CEC60BAC0F}" srcOrd="0" destOrd="0" presId="urn:microsoft.com/office/officeart/2008/layout/LinedList"/>
    <dgm:cxn modelId="{138A26A3-1747-4855-873B-06AC480D8704}" type="presOf" srcId="{CD11ABB5-94E4-4CD8-992B-8CC3F5FE548E}" destId="{D17C0630-A040-4711-A01D-916B8A8ECB96}" srcOrd="0" destOrd="0" presId="urn:microsoft.com/office/officeart/2008/layout/LinedList"/>
    <dgm:cxn modelId="{4E4A7FBC-3BED-44FD-BF84-95BE1E6C064D}" srcId="{CD11ABB5-94E4-4CD8-992B-8CC3F5FE548E}" destId="{41ACCD2C-A516-4E47-BAD3-D748AC71CAB3}" srcOrd="0" destOrd="0" parTransId="{A0957437-2F74-4624-A056-39F2399E3F23}" sibTransId="{C26ECC32-4106-457E-9D6C-ECCF49B97D2B}"/>
    <dgm:cxn modelId="{8BC55B41-C4A4-45A3-A532-C6185B89A44D}" srcId="{CD11ABB5-94E4-4CD8-992B-8CC3F5FE548E}" destId="{6FFCE1CE-347C-4EA7-ADE7-EC4D8A6CC007}" srcOrd="1" destOrd="0" parTransId="{ABA02A58-A57E-4DA0-8944-4E4BF0705D41}" sibTransId="{0B64B92D-6062-4BD2-80E2-E4E62B1E3882}"/>
    <dgm:cxn modelId="{98FF8828-00AB-4A69-B5D5-A816B0163447}" type="presOf" srcId="{6FFCE1CE-347C-4EA7-ADE7-EC4D8A6CC007}" destId="{B2D7FF5F-2A4E-46AD-A3B1-B81216084454}" srcOrd="0" destOrd="0" presId="urn:microsoft.com/office/officeart/2008/layout/LinedList"/>
    <dgm:cxn modelId="{8E15CD01-0E92-4C9D-83F7-5ACA0A841021}" type="presParOf" srcId="{D17C0630-A040-4711-A01D-916B8A8ECB96}" destId="{2808456C-12DD-43C3-8538-B96A33C24CD0}" srcOrd="0" destOrd="0" presId="urn:microsoft.com/office/officeart/2008/layout/LinedList"/>
    <dgm:cxn modelId="{D3D665DA-D7D0-4D8D-9EB9-F461D1793519}" type="presParOf" srcId="{D17C0630-A040-4711-A01D-916B8A8ECB96}" destId="{BB06038F-E2F1-4000-840C-9F416B665699}" srcOrd="1" destOrd="0" presId="urn:microsoft.com/office/officeart/2008/layout/LinedList"/>
    <dgm:cxn modelId="{88CE3F21-34E9-43E9-AAC7-85DB406E1A0B}" type="presParOf" srcId="{BB06038F-E2F1-4000-840C-9F416B665699}" destId="{280DA267-6D78-4BD2-B7BA-F7CEC60BAC0F}" srcOrd="0" destOrd="0" presId="urn:microsoft.com/office/officeart/2008/layout/LinedList"/>
    <dgm:cxn modelId="{C7621565-B5F5-443B-98CD-24BD72579C10}" type="presParOf" srcId="{BB06038F-E2F1-4000-840C-9F416B665699}" destId="{8F221083-AD88-4D19-A15C-E48B6F21331D}" srcOrd="1" destOrd="0" presId="urn:microsoft.com/office/officeart/2008/layout/LinedList"/>
    <dgm:cxn modelId="{39B23F35-2B29-414E-8FBA-0078F9DCB5BA}" type="presParOf" srcId="{D17C0630-A040-4711-A01D-916B8A8ECB96}" destId="{1DDF9F25-5ED9-4AC6-94BA-9FDD188DF664}" srcOrd="2" destOrd="0" presId="urn:microsoft.com/office/officeart/2008/layout/LinedList"/>
    <dgm:cxn modelId="{B8DDB68A-3DD2-4C6C-82ED-DADEA1FD0D31}" type="presParOf" srcId="{D17C0630-A040-4711-A01D-916B8A8ECB96}" destId="{D1DE2F19-CC45-42FF-BDA5-EEF114A3E19A}" srcOrd="3" destOrd="0" presId="urn:microsoft.com/office/officeart/2008/layout/LinedList"/>
    <dgm:cxn modelId="{0A87982B-EA0E-4C47-81A7-AF844AB47661}" type="presParOf" srcId="{D1DE2F19-CC45-42FF-BDA5-EEF114A3E19A}" destId="{B2D7FF5F-2A4E-46AD-A3B1-B81216084454}" srcOrd="0" destOrd="0" presId="urn:microsoft.com/office/officeart/2008/layout/LinedList"/>
    <dgm:cxn modelId="{60C380A9-4018-42DA-AEAC-6C9FA99251E8}" type="presParOf" srcId="{D1DE2F19-CC45-42FF-BDA5-EEF114A3E19A}" destId="{401A821A-DFD3-4500-809C-E9EC329B819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FAF20E-0D9D-45C8-992C-ABC726CC8E7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44C6BF6-D23B-4F88-A76E-69A971163E0C}">
      <dgm:prSet/>
      <dgm:spPr/>
      <dgm:t>
        <a:bodyPr/>
        <a:lstStyle/>
        <a:p>
          <a:r>
            <a:rPr lang="en-US"/>
            <a:t>• Il-livelli varji tal-istudenti fil-ħila komunikattiva  tagħhom 	skont ir-reġistru u l-forma li tkun titlob is-sitwazzjoni. </a:t>
          </a:r>
        </a:p>
      </dgm:t>
    </dgm:pt>
    <dgm:pt modelId="{05C2D6B3-6A35-429B-88FA-5872C3DCBC97}" type="parTrans" cxnId="{02C682C3-F3CA-446F-A531-720D1B2CB48D}">
      <dgm:prSet/>
      <dgm:spPr/>
      <dgm:t>
        <a:bodyPr/>
        <a:lstStyle/>
        <a:p>
          <a:endParaRPr lang="en-US"/>
        </a:p>
      </dgm:t>
    </dgm:pt>
    <dgm:pt modelId="{687F77E1-1673-4664-86F8-645119899B82}" type="sibTrans" cxnId="{02C682C3-F3CA-446F-A531-720D1B2CB48D}">
      <dgm:prSet/>
      <dgm:spPr/>
      <dgm:t>
        <a:bodyPr/>
        <a:lstStyle/>
        <a:p>
          <a:endParaRPr lang="en-US"/>
        </a:p>
      </dgm:t>
    </dgm:pt>
    <dgm:pt modelId="{0CC112BB-242F-49B1-893A-F90144EB155A}">
      <dgm:prSet/>
      <dgm:spPr/>
      <dgm:t>
        <a:bodyPr/>
        <a:lstStyle/>
        <a:p>
          <a:r>
            <a:rPr lang="en-US"/>
            <a:t>• Il-livelli varji tal-istudenti fil-ħila tal-għarfien u l-apprezzament ta’ testi letterarji. </a:t>
          </a:r>
        </a:p>
      </dgm:t>
    </dgm:pt>
    <dgm:pt modelId="{36E1F7B9-AA6A-4415-9795-3ED5BA7D8624}" type="parTrans" cxnId="{98F3EA34-13A4-493C-B97D-4AFF7F87FFC7}">
      <dgm:prSet/>
      <dgm:spPr/>
      <dgm:t>
        <a:bodyPr/>
        <a:lstStyle/>
        <a:p>
          <a:endParaRPr lang="en-US"/>
        </a:p>
      </dgm:t>
    </dgm:pt>
    <dgm:pt modelId="{FACDCB0D-4428-42D8-8DC8-013B7F5805D6}" type="sibTrans" cxnId="{98F3EA34-13A4-493C-B97D-4AFF7F87FFC7}">
      <dgm:prSet/>
      <dgm:spPr/>
      <dgm:t>
        <a:bodyPr/>
        <a:lstStyle/>
        <a:p>
          <a:endParaRPr lang="en-US"/>
        </a:p>
      </dgm:t>
    </dgm:pt>
    <dgm:pt modelId="{A03745E8-0211-4EE2-8E50-B586BFDE3164}" type="pres">
      <dgm:prSet presAssocID="{60FAF20E-0D9D-45C8-992C-ABC726CC8E7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F08B4CD7-D839-457E-8488-BDBB34EFCF21}" type="pres">
      <dgm:prSet presAssocID="{844C6BF6-D23B-4F88-A76E-69A971163E0C}" presName="thickLine" presStyleLbl="alignNode1" presStyleIdx="0" presStyleCnt="2"/>
      <dgm:spPr/>
    </dgm:pt>
    <dgm:pt modelId="{6E9D1C7F-CEC5-4C5D-864E-2979A7F78041}" type="pres">
      <dgm:prSet presAssocID="{844C6BF6-D23B-4F88-A76E-69A971163E0C}" presName="horz1" presStyleCnt="0"/>
      <dgm:spPr/>
    </dgm:pt>
    <dgm:pt modelId="{590502A9-7598-49A5-BD97-A72C7A2664CA}" type="pres">
      <dgm:prSet presAssocID="{844C6BF6-D23B-4F88-A76E-69A971163E0C}" presName="tx1" presStyleLbl="revTx" presStyleIdx="0" presStyleCnt="2"/>
      <dgm:spPr/>
      <dgm:t>
        <a:bodyPr/>
        <a:lstStyle/>
        <a:p>
          <a:endParaRPr lang="en-GB"/>
        </a:p>
      </dgm:t>
    </dgm:pt>
    <dgm:pt modelId="{F913BDED-D8D7-47D8-8B03-40AA7607E30D}" type="pres">
      <dgm:prSet presAssocID="{844C6BF6-D23B-4F88-A76E-69A971163E0C}" presName="vert1" presStyleCnt="0"/>
      <dgm:spPr/>
    </dgm:pt>
    <dgm:pt modelId="{1A1A631B-AF6F-4DE5-A819-CA8255F42E18}" type="pres">
      <dgm:prSet presAssocID="{0CC112BB-242F-49B1-893A-F90144EB155A}" presName="thickLine" presStyleLbl="alignNode1" presStyleIdx="1" presStyleCnt="2"/>
      <dgm:spPr/>
    </dgm:pt>
    <dgm:pt modelId="{7802FFDA-72C1-4EE2-AAB9-9E5D754A8DCE}" type="pres">
      <dgm:prSet presAssocID="{0CC112BB-242F-49B1-893A-F90144EB155A}" presName="horz1" presStyleCnt="0"/>
      <dgm:spPr/>
    </dgm:pt>
    <dgm:pt modelId="{D8C226B1-7841-42E8-8F19-D3DC0B7A8F76}" type="pres">
      <dgm:prSet presAssocID="{0CC112BB-242F-49B1-893A-F90144EB155A}" presName="tx1" presStyleLbl="revTx" presStyleIdx="1" presStyleCnt="2"/>
      <dgm:spPr/>
      <dgm:t>
        <a:bodyPr/>
        <a:lstStyle/>
        <a:p>
          <a:endParaRPr lang="en-GB"/>
        </a:p>
      </dgm:t>
    </dgm:pt>
    <dgm:pt modelId="{B052ABC7-8741-4A6A-BF57-6537FE7384E6}" type="pres">
      <dgm:prSet presAssocID="{0CC112BB-242F-49B1-893A-F90144EB155A}" presName="vert1" presStyleCnt="0"/>
      <dgm:spPr/>
    </dgm:pt>
  </dgm:ptLst>
  <dgm:cxnLst>
    <dgm:cxn modelId="{7467229E-00E7-4E25-876E-8955D1807BF4}" type="presOf" srcId="{0CC112BB-242F-49B1-893A-F90144EB155A}" destId="{D8C226B1-7841-42E8-8F19-D3DC0B7A8F76}" srcOrd="0" destOrd="0" presId="urn:microsoft.com/office/officeart/2008/layout/LinedList"/>
    <dgm:cxn modelId="{02C682C3-F3CA-446F-A531-720D1B2CB48D}" srcId="{60FAF20E-0D9D-45C8-992C-ABC726CC8E7D}" destId="{844C6BF6-D23B-4F88-A76E-69A971163E0C}" srcOrd="0" destOrd="0" parTransId="{05C2D6B3-6A35-429B-88FA-5872C3DCBC97}" sibTransId="{687F77E1-1673-4664-86F8-645119899B82}"/>
    <dgm:cxn modelId="{E49F204F-8A27-420C-8F48-56489930E393}" type="presOf" srcId="{844C6BF6-D23B-4F88-A76E-69A971163E0C}" destId="{590502A9-7598-49A5-BD97-A72C7A2664CA}" srcOrd="0" destOrd="0" presId="urn:microsoft.com/office/officeart/2008/layout/LinedList"/>
    <dgm:cxn modelId="{98F3EA34-13A4-493C-B97D-4AFF7F87FFC7}" srcId="{60FAF20E-0D9D-45C8-992C-ABC726CC8E7D}" destId="{0CC112BB-242F-49B1-893A-F90144EB155A}" srcOrd="1" destOrd="0" parTransId="{36E1F7B9-AA6A-4415-9795-3ED5BA7D8624}" sibTransId="{FACDCB0D-4428-42D8-8DC8-013B7F5805D6}"/>
    <dgm:cxn modelId="{EDDFEA85-EDD3-4814-ACA9-93A37D7439F2}" type="presOf" srcId="{60FAF20E-0D9D-45C8-992C-ABC726CC8E7D}" destId="{A03745E8-0211-4EE2-8E50-B586BFDE3164}" srcOrd="0" destOrd="0" presId="urn:microsoft.com/office/officeart/2008/layout/LinedList"/>
    <dgm:cxn modelId="{FF2B7BB4-C86A-4D97-B827-E21A442ADCC9}" type="presParOf" srcId="{A03745E8-0211-4EE2-8E50-B586BFDE3164}" destId="{F08B4CD7-D839-457E-8488-BDBB34EFCF21}" srcOrd="0" destOrd="0" presId="urn:microsoft.com/office/officeart/2008/layout/LinedList"/>
    <dgm:cxn modelId="{069CBBA0-E6A7-4A32-809C-78F86C2F6AAE}" type="presParOf" srcId="{A03745E8-0211-4EE2-8E50-B586BFDE3164}" destId="{6E9D1C7F-CEC5-4C5D-864E-2979A7F78041}" srcOrd="1" destOrd="0" presId="urn:microsoft.com/office/officeart/2008/layout/LinedList"/>
    <dgm:cxn modelId="{4F1C6821-E29B-4E73-934F-CAB634FA293A}" type="presParOf" srcId="{6E9D1C7F-CEC5-4C5D-864E-2979A7F78041}" destId="{590502A9-7598-49A5-BD97-A72C7A2664CA}" srcOrd="0" destOrd="0" presId="urn:microsoft.com/office/officeart/2008/layout/LinedList"/>
    <dgm:cxn modelId="{DDE3013B-20EE-4963-912C-ACAB66C8C541}" type="presParOf" srcId="{6E9D1C7F-CEC5-4C5D-864E-2979A7F78041}" destId="{F913BDED-D8D7-47D8-8B03-40AA7607E30D}" srcOrd="1" destOrd="0" presId="urn:microsoft.com/office/officeart/2008/layout/LinedList"/>
    <dgm:cxn modelId="{1BC04F2A-E087-424A-A7E5-9621CC15C1C0}" type="presParOf" srcId="{A03745E8-0211-4EE2-8E50-B586BFDE3164}" destId="{1A1A631B-AF6F-4DE5-A819-CA8255F42E18}" srcOrd="2" destOrd="0" presId="urn:microsoft.com/office/officeart/2008/layout/LinedList"/>
    <dgm:cxn modelId="{F7C59A28-4AB6-47B3-B4CD-958AE0FF4E3A}" type="presParOf" srcId="{A03745E8-0211-4EE2-8E50-B586BFDE3164}" destId="{7802FFDA-72C1-4EE2-AAB9-9E5D754A8DCE}" srcOrd="3" destOrd="0" presId="urn:microsoft.com/office/officeart/2008/layout/LinedList"/>
    <dgm:cxn modelId="{B7110244-9533-470E-BB6A-C754AA038D85}" type="presParOf" srcId="{7802FFDA-72C1-4EE2-AAB9-9E5D754A8DCE}" destId="{D8C226B1-7841-42E8-8F19-D3DC0B7A8F76}" srcOrd="0" destOrd="0" presId="urn:microsoft.com/office/officeart/2008/layout/LinedList"/>
    <dgm:cxn modelId="{352E768A-6060-4519-B7B4-0ECFEE371335}" type="presParOf" srcId="{7802FFDA-72C1-4EE2-AAB9-9E5D754A8DCE}" destId="{B052ABC7-8741-4A6A-BF57-6537FE7384E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1D8E53-6101-4576-9BC1-747B2D18AD5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F30573C-E65E-487C-A1C0-A96F8EEDEDB7}">
      <dgm:prSet/>
      <dgm:spPr/>
      <dgm:t>
        <a:bodyPr/>
        <a:lstStyle/>
        <a:p>
          <a:r>
            <a:rPr lang="en-GB" dirty="0">
              <a:solidFill>
                <a:schemeClr val="tx2"/>
              </a:solidFill>
            </a:rPr>
            <a:t>L-</a:t>
          </a:r>
          <a:r>
            <a:rPr lang="en-GB" dirty="0" err="1">
              <a:solidFill>
                <a:schemeClr val="tx2"/>
              </a:solidFill>
            </a:rPr>
            <a:t>istudenti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dirty="0" err="1">
              <a:solidFill>
                <a:schemeClr val="tx2"/>
              </a:solidFill>
            </a:rPr>
            <a:t>jingħataw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b="1" dirty="0" err="1">
              <a:solidFill>
                <a:schemeClr val="tx2"/>
              </a:solidFill>
            </a:rPr>
            <a:t>erba</a:t>
          </a:r>
          <a:r>
            <a:rPr lang="en-GB" b="1" dirty="0">
              <a:solidFill>
                <a:schemeClr val="tx2"/>
              </a:solidFill>
            </a:rPr>
            <a:t>’ </a:t>
          </a:r>
          <a:r>
            <a:rPr lang="en-GB" b="1" dirty="0" err="1">
              <a:solidFill>
                <a:schemeClr val="tx2"/>
              </a:solidFill>
            </a:rPr>
            <a:t>titli</a:t>
          </a:r>
          <a:r>
            <a:rPr lang="en-GB" b="1" dirty="0">
              <a:solidFill>
                <a:schemeClr val="tx2"/>
              </a:solidFill>
            </a:rPr>
            <a:t> </a:t>
          </a:r>
          <a:r>
            <a:rPr lang="en-GB" dirty="0">
              <a:solidFill>
                <a:schemeClr val="tx2"/>
              </a:solidFill>
            </a:rPr>
            <a:t>ta’ </a:t>
          </a:r>
          <a:r>
            <a:rPr lang="en-GB" dirty="0" err="1">
              <a:solidFill>
                <a:schemeClr val="tx2"/>
              </a:solidFill>
            </a:rPr>
            <a:t>komponiment</a:t>
          </a:r>
          <a:r>
            <a:rPr lang="en-GB" dirty="0">
              <a:solidFill>
                <a:schemeClr val="tx2"/>
              </a:solidFill>
            </a:rPr>
            <a:t>: </a:t>
          </a:r>
          <a:r>
            <a:rPr lang="en-GB" dirty="0" err="1">
              <a:solidFill>
                <a:schemeClr val="tx2"/>
              </a:solidFill>
            </a:rPr>
            <a:t>wieħed</a:t>
          </a:r>
          <a:r>
            <a:rPr lang="en-GB" dirty="0">
              <a:solidFill>
                <a:schemeClr val="tx2"/>
              </a:solidFill>
            </a:rPr>
            <a:t> ta’ </a:t>
          </a:r>
          <a:r>
            <a:rPr lang="en-GB" dirty="0" err="1">
              <a:solidFill>
                <a:schemeClr val="tx2"/>
              </a:solidFill>
            </a:rPr>
            <a:t>xejra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dirty="0" err="1">
              <a:solidFill>
                <a:schemeClr val="tx2"/>
              </a:solidFill>
            </a:rPr>
            <a:t>narrattiva</a:t>
          </a:r>
          <a:r>
            <a:rPr lang="en-GB" dirty="0">
              <a:solidFill>
                <a:schemeClr val="tx2"/>
              </a:solidFill>
            </a:rPr>
            <a:t>, </a:t>
          </a:r>
          <a:r>
            <a:rPr lang="en-GB" dirty="0" err="1">
              <a:solidFill>
                <a:schemeClr val="tx2"/>
              </a:solidFill>
            </a:rPr>
            <a:t>wieħed</a:t>
          </a:r>
          <a:r>
            <a:rPr lang="en-GB" dirty="0">
              <a:solidFill>
                <a:schemeClr val="tx2"/>
              </a:solidFill>
            </a:rPr>
            <a:t> ta’ </a:t>
          </a:r>
          <a:r>
            <a:rPr lang="en-GB" dirty="0" err="1">
              <a:solidFill>
                <a:schemeClr val="tx2"/>
              </a:solidFill>
            </a:rPr>
            <a:t>xejra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dirty="0" err="1">
              <a:solidFill>
                <a:schemeClr val="tx2"/>
              </a:solidFill>
            </a:rPr>
            <a:t>deskrittiva</a:t>
          </a:r>
          <a:r>
            <a:rPr lang="en-GB" dirty="0">
              <a:solidFill>
                <a:schemeClr val="tx2"/>
              </a:solidFill>
            </a:rPr>
            <a:t>, </a:t>
          </a:r>
          <a:r>
            <a:rPr lang="en-GB" dirty="0" err="1">
              <a:solidFill>
                <a:schemeClr val="tx2"/>
              </a:solidFill>
            </a:rPr>
            <a:t>wieħed</a:t>
          </a:r>
          <a:r>
            <a:rPr lang="en-GB" dirty="0">
              <a:solidFill>
                <a:schemeClr val="tx2"/>
              </a:solidFill>
            </a:rPr>
            <a:t> ta’ </a:t>
          </a:r>
          <a:r>
            <a:rPr lang="en-GB" dirty="0" err="1">
              <a:solidFill>
                <a:schemeClr val="tx2"/>
              </a:solidFill>
            </a:rPr>
            <a:t>xejra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dirty="0" err="1">
              <a:solidFill>
                <a:schemeClr val="tx2"/>
              </a:solidFill>
            </a:rPr>
            <a:t>argumentattiva</a:t>
          </a:r>
          <a:r>
            <a:rPr lang="en-GB" dirty="0">
              <a:solidFill>
                <a:schemeClr val="tx2"/>
              </a:solidFill>
            </a:rPr>
            <a:t>, u </a:t>
          </a:r>
          <a:r>
            <a:rPr lang="en-GB" dirty="0" err="1">
              <a:solidFill>
                <a:schemeClr val="tx2"/>
              </a:solidFill>
            </a:rPr>
            <a:t>wieħed</a:t>
          </a:r>
          <a:r>
            <a:rPr lang="en-GB" dirty="0">
              <a:solidFill>
                <a:schemeClr val="tx2"/>
              </a:solidFill>
            </a:rPr>
            <a:t> ta’ </a:t>
          </a:r>
          <a:r>
            <a:rPr lang="en-GB" dirty="0" err="1">
              <a:solidFill>
                <a:schemeClr val="tx2"/>
              </a:solidFill>
            </a:rPr>
            <a:t>xejra</a:t>
          </a:r>
          <a:r>
            <a:rPr lang="en-GB" dirty="0">
              <a:solidFill>
                <a:schemeClr val="tx2"/>
              </a:solidFill>
            </a:rPr>
            <a:t> </a:t>
          </a:r>
          <a:r>
            <a:rPr lang="en-GB" dirty="0" err="1">
              <a:solidFill>
                <a:schemeClr val="tx2"/>
              </a:solidFill>
            </a:rPr>
            <a:t>espożitorja</a:t>
          </a:r>
          <a:r>
            <a:rPr lang="en-GB" dirty="0">
              <a:solidFill>
                <a:schemeClr val="tx2"/>
              </a:solidFill>
            </a:rPr>
            <a:t>. </a:t>
          </a:r>
          <a:endParaRPr lang="en-US" dirty="0">
            <a:solidFill>
              <a:schemeClr val="tx2"/>
            </a:solidFill>
          </a:endParaRPr>
        </a:p>
      </dgm:t>
    </dgm:pt>
    <dgm:pt modelId="{427FF4CC-A19E-4DBA-A646-EA49A0CA3D89}" type="parTrans" cxnId="{D704C4EE-699F-4EAB-ACB2-322B0FD2FAF0}">
      <dgm:prSet/>
      <dgm:spPr/>
      <dgm:t>
        <a:bodyPr/>
        <a:lstStyle/>
        <a:p>
          <a:endParaRPr lang="en-US"/>
        </a:p>
      </dgm:t>
    </dgm:pt>
    <dgm:pt modelId="{D567D849-69E4-4436-83EA-981B6266CA0A}" type="sibTrans" cxnId="{D704C4EE-699F-4EAB-ACB2-322B0FD2FAF0}">
      <dgm:prSet/>
      <dgm:spPr/>
      <dgm:t>
        <a:bodyPr/>
        <a:lstStyle/>
        <a:p>
          <a:endParaRPr lang="en-US"/>
        </a:p>
      </dgm:t>
    </dgm:pt>
    <dgm:pt modelId="{FB4AA430-15CC-4578-B624-8E1ADE873DDC}">
      <dgm:prSet/>
      <dgm:spPr/>
      <dgm:t>
        <a:bodyPr/>
        <a:lstStyle/>
        <a:p>
          <a:r>
            <a:rPr lang="en-GB" b="0" dirty="0">
              <a:solidFill>
                <a:schemeClr val="tx2"/>
              </a:solidFill>
            </a:rPr>
            <a:t>L-</a:t>
          </a:r>
          <a:r>
            <a:rPr lang="en-GB" b="0" dirty="0" err="1">
              <a:solidFill>
                <a:schemeClr val="tx2"/>
              </a:solidFill>
            </a:rPr>
            <a:t>istudenti</a:t>
          </a:r>
          <a:r>
            <a:rPr lang="en-GB" b="0" dirty="0">
              <a:solidFill>
                <a:schemeClr val="tx2"/>
              </a:solidFill>
            </a:rPr>
            <a:t> </a:t>
          </a:r>
          <a:r>
            <a:rPr lang="en-GB" b="0" dirty="0" err="1">
              <a:solidFill>
                <a:schemeClr val="tx2"/>
              </a:solidFill>
            </a:rPr>
            <a:t>jintalbu</a:t>
          </a:r>
          <a:r>
            <a:rPr lang="en-GB" b="1" dirty="0">
              <a:solidFill>
                <a:schemeClr val="tx2"/>
              </a:solidFill>
            </a:rPr>
            <a:t> </a:t>
          </a:r>
          <a:r>
            <a:rPr lang="en-GB" b="1" dirty="0" err="1">
              <a:solidFill>
                <a:schemeClr val="tx2"/>
              </a:solidFill>
            </a:rPr>
            <a:t>jagħżlu</a:t>
          </a:r>
          <a:r>
            <a:rPr lang="en-GB" b="1" dirty="0">
              <a:solidFill>
                <a:schemeClr val="tx2"/>
              </a:solidFill>
            </a:rPr>
            <a:t> </a:t>
          </a:r>
          <a:r>
            <a:rPr lang="en-GB" b="1" dirty="0" err="1">
              <a:solidFill>
                <a:schemeClr val="tx2"/>
              </a:solidFill>
            </a:rPr>
            <a:t>wieħed</a:t>
          </a:r>
          <a:r>
            <a:rPr lang="en-GB" b="1" dirty="0">
              <a:solidFill>
                <a:schemeClr val="tx2"/>
              </a:solidFill>
            </a:rPr>
            <a:t> </a:t>
          </a:r>
          <a:r>
            <a:rPr lang="en-GB" b="0" dirty="0" err="1">
              <a:solidFill>
                <a:schemeClr val="tx2"/>
              </a:solidFill>
            </a:rPr>
            <a:t>minnhom</a:t>
          </a:r>
          <a:r>
            <a:rPr lang="en-GB" b="0" dirty="0">
              <a:solidFill>
                <a:schemeClr val="tx2"/>
              </a:solidFill>
            </a:rPr>
            <a:t>.</a:t>
          </a:r>
          <a:endParaRPr lang="en-US" b="0" dirty="0">
            <a:solidFill>
              <a:schemeClr val="tx2"/>
            </a:solidFill>
          </a:endParaRPr>
        </a:p>
      </dgm:t>
    </dgm:pt>
    <dgm:pt modelId="{11FB9BF4-A26F-4977-A5AE-5FAFB190FB1B}" type="parTrans" cxnId="{BD8D4B70-A7A9-47B6-AF6D-55293014012F}">
      <dgm:prSet/>
      <dgm:spPr/>
      <dgm:t>
        <a:bodyPr/>
        <a:lstStyle/>
        <a:p>
          <a:endParaRPr lang="en-US"/>
        </a:p>
      </dgm:t>
    </dgm:pt>
    <dgm:pt modelId="{B5B84961-C127-49B4-9066-12A8B3708751}" type="sibTrans" cxnId="{BD8D4B70-A7A9-47B6-AF6D-55293014012F}">
      <dgm:prSet/>
      <dgm:spPr/>
      <dgm:t>
        <a:bodyPr/>
        <a:lstStyle/>
        <a:p>
          <a:endParaRPr lang="en-US"/>
        </a:p>
      </dgm:t>
    </dgm:pt>
    <dgm:pt modelId="{819A5ACC-4C9B-4DF4-A287-7E0A6BF7DDC3}" type="pres">
      <dgm:prSet presAssocID="{B71D8E53-6101-4576-9BC1-747B2D18AD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D8C8A4C-AA72-4F2F-BD57-3F24A933386F}" type="pres">
      <dgm:prSet presAssocID="{CF30573C-E65E-487C-A1C0-A96F8EEDEDB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A196622-DD35-4326-96A3-8ED5CA57E3D6}" type="pres">
      <dgm:prSet presAssocID="{D567D849-69E4-4436-83EA-981B6266CA0A}" presName="spacer" presStyleCnt="0"/>
      <dgm:spPr/>
    </dgm:pt>
    <dgm:pt modelId="{FFFA8394-F198-4DC7-8287-70D99D279533}" type="pres">
      <dgm:prSet presAssocID="{FB4AA430-15CC-4578-B624-8E1ADE873DDC}" presName="parentText" presStyleLbl="node1" presStyleIdx="1" presStyleCnt="2" custLinFactNeighborX="128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D8D4B70-A7A9-47B6-AF6D-55293014012F}" srcId="{B71D8E53-6101-4576-9BC1-747B2D18AD57}" destId="{FB4AA430-15CC-4578-B624-8E1ADE873DDC}" srcOrd="1" destOrd="0" parTransId="{11FB9BF4-A26F-4977-A5AE-5FAFB190FB1B}" sibTransId="{B5B84961-C127-49B4-9066-12A8B3708751}"/>
    <dgm:cxn modelId="{96AA7F7E-4771-4939-AB5F-1ADD01A32CE8}" type="presOf" srcId="{CF30573C-E65E-487C-A1C0-A96F8EEDEDB7}" destId="{FD8C8A4C-AA72-4F2F-BD57-3F24A933386F}" srcOrd="0" destOrd="0" presId="urn:microsoft.com/office/officeart/2005/8/layout/vList2"/>
    <dgm:cxn modelId="{5F2AD00A-A116-495D-966F-469B7C01082F}" type="presOf" srcId="{B71D8E53-6101-4576-9BC1-747B2D18AD57}" destId="{819A5ACC-4C9B-4DF4-A287-7E0A6BF7DDC3}" srcOrd="0" destOrd="0" presId="urn:microsoft.com/office/officeart/2005/8/layout/vList2"/>
    <dgm:cxn modelId="{D704C4EE-699F-4EAB-ACB2-322B0FD2FAF0}" srcId="{B71D8E53-6101-4576-9BC1-747B2D18AD57}" destId="{CF30573C-E65E-487C-A1C0-A96F8EEDEDB7}" srcOrd="0" destOrd="0" parTransId="{427FF4CC-A19E-4DBA-A646-EA49A0CA3D89}" sibTransId="{D567D849-69E4-4436-83EA-981B6266CA0A}"/>
    <dgm:cxn modelId="{CC123F82-9009-47C0-BE50-405A54AA47B7}" type="presOf" srcId="{FB4AA430-15CC-4578-B624-8E1ADE873DDC}" destId="{FFFA8394-F198-4DC7-8287-70D99D279533}" srcOrd="0" destOrd="0" presId="urn:microsoft.com/office/officeart/2005/8/layout/vList2"/>
    <dgm:cxn modelId="{1119CFFA-4E93-4274-8511-94D7D32CFC48}" type="presParOf" srcId="{819A5ACC-4C9B-4DF4-A287-7E0A6BF7DDC3}" destId="{FD8C8A4C-AA72-4F2F-BD57-3F24A933386F}" srcOrd="0" destOrd="0" presId="urn:microsoft.com/office/officeart/2005/8/layout/vList2"/>
    <dgm:cxn modelId="{4BEFC8BE-7FB6-4B1F-8917-417AEFC7C735}" type="presParOf" srcId="{819A5ACC-4C9B-4DF4-A287-7E0A6BF7DDC3}" destId="{3A196622-DD35-4326-96A3-8ED5CA57E3D6}" srcOrd="1" destOrd="0" presId="urn:microsoft.com/office/officeart/2005/8/layout/vList2"/>
    <dgm:cxn modelId="{FC4006AB-1BB1-40CA-A3C9-988ECAA8C55E}" type="presParOf" srcId="{819A5ACC-4C9B-4DF4-A287-7E0A6BF7DDC3}" destId="{FFFA8394-F198-4DC7-8287-70D99D27953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08456C-12DD-43C3-8538-B96A33C24CD0}">
      <dsp:nvSpPr>
        <dsp:cNvPr id="0" name=""/>
        <dsp:cNvSpPr/>
      </dsp:nvSpPr>
      <dsp:spPr>
        <a:xfrm>
          <a:off x="0" y="0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0DA267-6D78-4BD2-B7BA-F7CEC60BAC0F}">
      <dsp:nvSpPr>
        <dsp:cNvPr id="0" name=""/>
        <dsp:cNvSpPr/>
      </dsp:nvSpPr>
      <dsp:spPr>
        <a:xfrm>
          <a:off x="0" y="0"/>
          <a:ext cx="6492875" cy="25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Dan il-kors jiddetermina: </a:t>
          </a:r>
        </a:p>
      </dsp:txBody>
      <dsp:txXfrm>
        <a:off x="0" y="0"/>
        <a:ext cx="6492875" cy="2552700"/>
      </dsp:txXfrm>
    </dsp:sp>
    <dsp:sp modelId="{1DDF9F25-5ED9-4AC6-94BA-9FDD188DF664}">
      <dsp:nvSpPr>
        <dsp:cNvPr id="0" name=""/>
        <dsp:cNvSpPr/>
      </dsp:nvSpPr>
      <dsp:spPr>
        <a:xfrm>
          <a:off x="0" y="2552700"/>
          <a:ext cx="6492875" cy="0"/>
        </a:xfrm>
        <a:prstGeom prst="line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FF5F-2A4E-46AD-A3B1-B81216084454}">
      <dsp:nvSpPr>
        <dsp:cNvPr id="0" name=""/>
        <dsp:cNvSpPr/>
      </dsp:nvSpPr>
      <dsp:spPr>
        <a:xfrm>
          <a:off x="0" y="2552700"/>
          <a:ext cx="6492875" cy="25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• Il-livelli varji tal-istudenti fit-tħaddim   tal-lingwa f’dak li għandu x’jaqsam mar-riċeviment, il-produzzjoni u l-interazzjoni. </a:t>
          </a:r>
        </a:p>
      </dsp:txBody>
      <dsp:txXfrm>
        <a:off x="0" y="2552700"/>
        <a:ext cx="6492875" cy="2552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8B4CD7-D839-457E-8488-BDBB34EFCF21}">
      <dsp:nvSpPr>
        <dsp:cNvPr id="0" name=""/>
        <dsp:cNvSpPr/>
      </dsp:nvSpPr>
      <dsp:spPr>
        <a:xfrm>
          <a:off x="0" y="0"/>
          <a:ext cx="64928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0502A9-7598-49A5-BD97-A72C7A2664CA}">
      <dsp:nvSpPr>
        <dsp:cNvPr id="0" name=""/>
        <dsp:cNvSpPr/>
      </dsp:nvSpPr>
      <dsp:spPr>
        <a:xfrm>
          <a:off x="0" y="0"/>
          <a:ext cx="6492875" cy="25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• Il-livelli varji tal-istudenti fil-ħila komunikattiva  tagħhom 	skont ir-reġistru u l-forma li tkun titlob is-sitwazzjoni. </a:t>
          </a:r>
        </a:p>
      </dsp:txBody>
      <dsp:txXfrm>
        <a:off x="0" y="0"/>
        <a:ext cx="6492875" cy="2552700"/>
      </dsp:txXfrm>
    </dsp:sp>
    <dsp:sp modelId="{1A1A631B-AF6F-4DE5-A819-CA8255F42E18}">
      <dsp:nvSpPr>
        <dsp:cNvPr id="0" name=""/>
        <dsp:cNvSpPr/>
      </dsp:nvSpPr>
      <dsp:spPr>
        <a:xfrm>
          <a:off x="0" y="2552700"/>
          <a:ext cx="64928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C226B1-7841-42E8-8F19-D3DC0B7A8F76}">
      <dsp:nvSpPr>
        <dsp:cNvPr id="0" name=""/>
        <dsp:cNvSpPr/>
      </dsp:nvSpPr>
      <dsp:spPr>
        <a:xfrm>
          <a:off x="0" y="2552700"/>
          <a:ext cx="6492875" cy="25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• Il-livelli varji tal-istudenti fil-ħila tal-għarfien u l-apprezzament ta’ testi letterarji. </a:t>
          </a:r>
        </a:p>
      </dsp:txBody>
      <dsp:txXfrm>
        <a:off x="0" y="2552700"/>
        <a:ext cx="6492875" cy="25527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477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537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52687" y="879736"/>
            <a:ext cx="8574622" cy="2616199"/>
          </a:xfrm>
        </p:spPr>
        <p:txBody>
          <a:bodyPr>
            <a:normAutofit/>
          </a:bodyPr>
          <a:lstStyle/>
          <a:p>
            <a:r>
              <a:rPr lang="mt-MT" sz="8800" dirty="0">
                <a:latin typeface="Script MT Bold" panose="030406020406070809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</a:t>
            </a:r>
            <a:r>
              <a:rPr lang="en-GB" sz="8800" dirty="0">
                <a:latin typeface="Script MT Bold" panose="030406020406070809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l-</a:t>
            </a:r>
            <a:r>
              <a:rPr lang="en-GB" sz="8800" dirty="0" err="1">
                <a:latin typeface="Script MT Bold" panose="030406020406070809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Malti</a:t>
            </a:r>
            <a:endParaRPr lang="en-GB" sz="8800" dirty="0">
              <a:latin typeface="Script MT Bold" panose="030406020406070809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36643" y="4146642"/>
            <a:ext cx="6987645" cy="2370027"/>
          </a:xfrm>
        </p:spPr>
        <p:txBody>
          <a:bodyPr>
            <a:normAutofit fontScale="85000" lnSpcReduction="20000"/>
          </a:bodyPr>
          <a:lstStyle/>
          <a:p>
            <a:r>
              <a:rPr lang="en-GB" sz="2800" b="1" dirty="0"/>
              <a:t>Il-</a:t>
            </a:r>
            <a:r>
              <a:rPr lang="en-GB" sz="2800" b="1" dirty="0" err="1"/>
              <a:t>kors</a:t>
            </a:r>
            <a:r>
              <a:rPr lang="en-GB" sz="2800" b="1" dirty="0"/>
              <a:t> </a:t>
            </a:r>
            <a:r>
              <a:rPr lang="en-GB" sz="2800" b="1" dirty="0" smtClean="0"/>
              <a:t>tar-</a:t>
            </a:r>
            <a:r>
              <a:rPr lang="en-GB" sz="2800" b="1" dirty="0" err="1" smtClean="0"/>
              <a:t>revi</a:t>
            </a:r>
            <a:r>
              <a:rPr lang="mt-MT" sz="2800" b="1" dirty="0" smtClean="0"/>
              <a:t>ż</a:t>
            </a:r>
            <a:r>
              <a:rPr lang="en-GB" sz="2800" b="1" dirty="0" err="1" smtClean="0"/>
              <a:t>joni</a:t>
            </a:r>
            <a:r>
              <a:rPr lang="en-GB" sz="2800" b="1" dirty="0" smtClean="0"/>
              <a:t> </a:t>
            </a:r>
            <a:endParaRPr lang="mt-MT" sz="2800" b="1" dirty="0"/>
          </a:p>
          <a:p>
            <a:r>
              <a:rPr lang="mt-MT" sz="2800" b="1" dirty="0"/>
              <a:t>f</a:t>
            </a:r>
            <a:r>
              <a:rPr lang="en-GB" sz="2800" b="1" dirty="0" err="1" smtClean="0"/>
              <a:t>il-Livell</a:t>
            </a:r>
            <a:r>
              <a:rPr lang="en-GB" sz="2800" b="1" dirty="0" smtClean="0"/>
              <a:t> </a:t>
            </a:r>
            <a:r>
              <a:rPr lang="en-GB" sz="2800" b="1" dirty="0" err="1"/>
              <a:t>Ordinarju</a:t>
            </a:r>
            <a:endParaRPr lang="mt-MT" sz="2800" b="1" dirty="0"/>
          </a:p>
          <a:p>
            <a:endParaRPr lang="mt-MT" sz="2800" b="1" dirty="0"/>
          </a:p>
          <a:p>
            <a:r>
              <a:rPr lang="mt-MT" sz="2800" b="1" dirty="0"/>
              <a:t>Id-Dipartiment tal-Malti</a:t>
            </a:r>
          </a:p>
          <a:p>
            <a:r>
              <a:rPr lang="mt-MT" sz="2800" b="1" dirty="0"/>
              <a:t>Sir </a:t>
            </a:r>
            <a:r>
              <a:rPr lang="mt-MT" sz="2800" b="1" dirty="0" err="1"/>
              <a:t>Michelangelo</a:t>
            </a:r>
            <a:r>
              <a:rPr lang="mt-MT" sz="2800" b="1" dirty="0"/>
              <a:t> Refalo </a:t>
            </a:r>
            <a:r>
              <a:rPr lang="mt-MT" sz="2800" b="1" dirty="0" err="1"/>
              <a:t>Sixth</a:t>
            </a:r>
            <a:r>
              <a:rPr lang="mt-MT" sz="2800" b="1" dirty="0"/>
              <a:t> </a:t>
            </a:r>
            <a:r>
              <a:rPr lang="mt-MT" sz="2800" b="1" dirty="0" err="1"/>
              <a:t>Form</a:t>
            </a:r>
            <a:endParaRPr lang="mt-MT" sz="2800" b="1" dirty="0"/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612" y="189779"/>
            <a:ext cx="6874812" cy="4578138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784" y="189779"/>
            <a:ext cx="1588751" cy="188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4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71092D16-14DA-4606-831F-0DB3EEECB9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43" name="Freeform 6">
              <a:extLst>
                <a:ext uri="{FF2B5EF4-FFF2-40B4-BE49-F238E27FC236}">
                  <a16:creationId xmlns:a16="http://schemas.microsoft.com/office/drawing/2014/main" xmlns="" id="{81806E72-5EFD-4407-B492-2EBC71FF5E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44" name="Freeform 7">
              <a:extLst>
                <a:ext uri="{FF2B5EF4-FFF2-40B4-BE49-F238E27FC236}">
                  <a16:creationId xmlns:a16="http://schemas.microsoft.com/office/drawing/2014/main" xmlns="" id="{BA81CA3B-9A2E-4F71-BF99-2C58BA76C2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xmlns="" id="{D00EF4F3-D70F-44D5-A71C-69C3FA0D28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46" name="Freeform 9">
              <a:extLst>
                <a:ext uri="{FF2B5EF4-FFF2-40B4-BE49-F238E27FC236}">
                  <a16:creationId xmlns:a16="http://schemas.microsoft.com/office/drawing/2014/main" xmlns="" id="{2CC930FA-FD42-4EF1-A9AB-0F9C302383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7" name="Freeform 10">
              <a:extLst>
                <a:ext uri="{FF2B5EF4-FFF2-40B4-BE49-F238E27FC236}">
                  <a16:creationId xmlns:a16="http://schemas.microsoft.com/office/drawing/2014/main" xmlns="" id="{F18F276C-D13F-46CF-9880-2050C2DBF9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8" name="Freeform 11">
              <a:extLst>
                <a:ext uri="{FF2B5EF4-FFF2-40B4-BE49-F238E27FC236}">
                  <a16:creationId xmlns:a16="http://schemas.microsoft.com/office/drawing/2014/main" xmlns="" id="{EAB50995-FA10-4035-B16D-7D3989B2B6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xmlns="" id="{94C52C56-BEF2-4E22-8C8E-A7AC96B03A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xmlns="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5DB741B-50FB-4780-9BC7-B487E426263B}"/>
              </a:ext>
            </a:extLst>
          </p:cNvPr>
          <p:cNvSpPr txBox="1"/>
          <p:nvPr/>
        </p:nvSpPr>
        <p:spPr>
          <a:xfrm>
            <a:off x="535021" y="685800"/>
            <a:ext cx="2639962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L-</a:t>
            </a:r>
            <a:r>
              <a:rPr lang="en-US" sz="4000" b="1" dirty="0" err="1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Għanijiet</a:t>
            </a:r>
            <a:r>
              <a:rPr lang="en-US" sz="4000" dirty="0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55" name="Freeform 6">
              <a:extLst>
                <a:ext uri="{FF2B5EF4-FFF2-40B4-BE49-F238E27FC236}">
                  <a16:creationId xmlns:a16="http://schemas.microsoft.com/office/drawing/2014/main" xmlns="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56" name="Freeform 7">
              <a:extLst>
                <a:ext uri="{FF2B5EF4-FFF2-40B4-BE49-F238E27FC236}">
                  <a16:creationId xmlns:a16="http://schemas.microsoft.com/office/drawing/2014/main" xmlns="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57" name="Freeform 8">
              <a:extLst>
                <a:ext uri="{FF2B5EF4-FFF2-40B4-BE49-F238E27FC236}">
                  <a16:creationId xmlns:a16="http://schemas.microsoft.com/office/drawing/2014/main" xmlns="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58" name="Freeform 9">
              <a:extLst>
                <a:ext uri="{FF2B5EF4-FFF2-40B4-BE49-F238E27FC236}">
                  <a16:creationId xmlns:a16="http://schemas.microsoft.com/office/drawing/2014/main" xmlns="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59" name="Freeform 10">
              <a:extLst>
                <a:ext uri="{FF2B5EF4-FFF2-40B4-BE49-F238E27FC236}">
                  <a16:creationId xmlns:a16="http://schemas.microsoft.com/office/drawing/2014/main" xmlns="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60" name="Freeform 11">
              <a:extLst>
                <a:ext uri="{FF2B5EF4-FFF2-40B4-BE49-F238E27FC236}">
                  <a16:creationId xmlns:a16="http://schemas.microsoft.com/office/drawing/2014/main" xmlns="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aphicFrame>
        <p:nvGraphicFramePr>
          <p:cNvPr id="38" name="TextBox 11">
            <a:extLst>
              <a:ext uri="{FF2B5EF4-FFF2-40B4-BE49-F238E27FC236}">
                <a16:creationId xmlns:a16="http://schemas.microsoft.com/office/drawing/2014/main" xmlns="" id="{6BD5F4F5-15BF-4A72-AC5E-062D0C0E8B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5919461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08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71092D16-14DA-4606-831F-0DB3EEECB9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xmlns="" id="{81806E72-5EFD-4407-B492-2EBC71FF5E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xmlns="" id="{BA81CA3B-9A2E-4F71-BF99-2C58BA76C2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xmlns="" id="{D00EF4F3-D70F-44D5-A71C-69C3FA0D28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xmlns="" id="{2CC930FA-FD42-4EF1-A9AB-0F9C302383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xmlns="" id="{F18F276C-D13F-46CF-9880-2050C2DBF9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xmlns="" id="{EAB50995-FA10-4035-B16D-7D3989B2B6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xmlns="" id="{94C52C56-BEF2-4E22-8C8E-A7AC96B03A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xmlns="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01D790B-C467-4188-B7DB-A7BB0A23F1BC}"/>
              </a:ext>
            </a:extLst>
          </p:cNvPr>
          <p:cNvSpPr txBox="1"/>
          <p:nvPr/>
        </p:nvSpPr>
        <p:spPr>
          <a:xfrm>
            <a:off x="535021" y="685800"/>
            <a:ext cx="2639962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L-</a:t>
            </a:r>
            <a:r>
              <a:rPr lang="en-US" sz="4000" b="1" dirty="0" err="1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Għanijiet</a:t>
            </a:r>
            <a:r>
              <a:rPr lang="en-US" sz="4000" b="1" dirty="0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 ....</a:t>
            </a:r>
            <a:r>
              <a:rPr lang="en-US" sz="4000" b="1" dirty="0" err="1">
                <a:ln w="3175" cmpd="sng">
                  <a:noFill/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ikomplu</a:t>
            </a:r>
            <a:endParaRPr lang="en-US" sz="4000" b="1" dirty="0">
              <a:ln w="3175" cmpd="sng">
                <a:noFill/>
              </a:ln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49" name="Freeform 6">
              <a:extLst>
                <a:ext uri="{FF2B5EF4-FFF2-40B4-BE49-F238E27FC236}">
                  <a16:creationId xmlns:a16="http://schemas.microsoft.com/office/drawing/2014/main" xmlns="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xmlns="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xmlns="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52" name="Freeform 9">
              <a:extLst>
                <a:ext uri="{FF2B5EF4-FFF2-40B4-BE49-F238E27FC236}">
                  <a16:creationId xmlns:a16="http://schemas.microsoft.com/office/drawing/2014/main" xmlns="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53" name="Freeform 10">
              <a:extLst>
                <a:ext uri="{FF2B5EF4-FFF2-40B4-BE49-F238E27FC236}">
                  <a16:creationId xmlns:a16="http://schemas.microsoft.com/office/drawing/2014/main" xmlns="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54" name="Freeform 11">
              <a:extLst>
                <a:ext uri="{FF2B5EF4-FFF2-40B4-BE49-F238E27FC236}">
                  <a16:creationId xmlns:a16="http://schemas.microsoft.com/office/drawing/2014/main" xmlns="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aphicFrame>
        <p:nvGraphicFramePr>
          <p:cNvPr id="31" name="TextBox 4">
            <a:extLst>
              <a:ext uri="{FF2B5EF4-FFF2-40B4-BE49-F238E27FC236}">
                <a16:creationId xmlns:a16="http://schemas.microsoft.com/office/drawing/2014/main" xmlns="" id="{C920A579-F622-4D18-B06B-CD17964D24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1783390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674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3F1527C3-06F4-4F4D-B364-8E97266450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BF1C23D2-D74F-4456-AD7B-904A6E287C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578577AD-563A-4936-9ACB-FDCF298412E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1C9F3743-BFAB-4636-81C7-ACD99C694B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FC58029E-BC15-45E4-AA28-CC80C96A3F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41CBB721-7EDD-4FEA-9D6B-A3656D9F454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4C945CDA-4F14-4FA0-B272-B1E25B4FA1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xmlns="" id="{C8643778-7F6C-4E8D-84D1-D5CDB99281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xmlns="" id="{1D22F88D-6907-48AF-B024-346E855E0D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2A1BCDD-F252-4658-BE20-26952A3671C3}"/>
              </a:ext>
            </a:extLst>
          </p:cNvPr>
          <p:cNvSpPr txBox="1"/>
          <p:nvPr/>
        </p:nvSpPr>
        <p:spPr>
          <a:xfrm>
            <a:off x="0" y="685801"/>
            <a:ext cx="3553905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ln w="3175" cmpd="sng">
                  <a:noFill/>
                </a:ln>
                <a:latin typeface="Arial Black" panose="020B0A04020102020204" pitchFamily="34" charset="0"/>
                <a:ea typeface="+mj-ea"/>
                <a:cs typeface="+mj-cs"/>
              </a:rPr>
              <a:t>L-</a:t>
            </a:r>
            <a:r>
              <a:rPr lang="en-US" sz="4400" dirty="0" err="1">
                <a:ln w="3175" cmpd="sng">
                  <a:noFill/>
                </a:ln>
                <a:latin typeface="Arial Black" panose="020B0A04020102020204" pitchFamily="34" charset="0"/>
                <a:ea typeface="+mj-ea"/>
                <a:cs typeface="+mj-cs"/>
              </a:rPr>
              <a:t>Oġġettivi</a:t>
            </a:r>
            <a:r>
              <a:rPr lang="en-US" sz="3200" dirty="0">
                <a:ln w="3175" cmpd="sng">
                  <a:noFill/>
                </a:ln>
                <a:latin typeface="Arial Black" panose="020B0A04020102020204" pitchFamily="34" charset="0"/>
                <a:ea typeface="+mj-ea"/>
                <a:cs typeface="+mj-cs"/>
              </a:rPr>
              <a:t>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F3842748-48B5-4DD0-A06A-A31C74024A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xmlns="" id="{548E99BE-1071-4690-9B9C-07926CEE55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xmlns="" id="{9301F039-B467-413A-B25C-770E51069D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xmlns="" id="{9F06AEC1-5558-49E8-8CAC-FEBD00DF00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D10B76B9-BA68-471E-B58C-ED91198A9F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9" name="Freeform 10">
              <a:extLst>
                <a:ext uri="{FF2B5EF4-FFF2-40B4-BE49-F238E27FC236}">
                  <a16:creationId xmlns:a16="http://schemas.microsoft.com/office/drawing/2014/main" xmlns="" id="{FEB3913B-54A3-490E-BA4B-5D0330990F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xmlns="" id="{F75DC961-08A4-46F8-8A80-2E1FB977E1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6D95191-E8BD-4F70-A95E-2787872E4D5C}"/>
              </a:ext>
            </a:extLst>
          </p:cNvPr>
          <p:cNvSpPr txBox="1"/>
          <p:nvPr/>
        </p:nvSpPr>
        <p:spPr>
          <a:xfrm>
            <a:off x="5117106" y="685801"/>
            <a:ext cx="6385918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3200" dirty="0"/>
              <a:t>L-</a:t>
            </a:r>
            <a:r>
              <a:rPr lang="en-US" sz="3200" dirty="0" err="1"/>
              <a:t>istudenti</a:t>
            </a:r>
            <a:r>
              <a:rPr lang="en-US" sz="3200" dirty="0"/>
              <a:t> </a:t>
            </a:r>
            <a:r>
              <a:rPr lang="en-US" sz="3200" dirty="0" err="1"/>
              <a:t>jiġu</a:t>
            </a:r>
            <a:r>
              <a:rPr lang="en-US" sz="3200" dirty="0"/>
              <a:t> </a:t>
            </a:r>
            <a:r>
              <a:rPr lang="en-US" sz="3200" dirty="0" err="1"/>
              <a:t>ttestjati</a:t>
            </a:r>
            <a:r>
              <a:rPr lang="en-US" sz="3200" dirty="0"/>
              <a:t> u </a:t>
            </a:r>
            <a:r>
              <a:rPr lang="en-US" sz="3200" dirty="0" err="1"/>
              <a:t>assessjati</a:t>
            </a:r>
            <a:r>
              <a:rPr lang="en-US" sz="3200" dirty="0"/>
              <a:t> </a:t>
            </a:r>
            <a:r>
              <a:rPr lang="en-US" sz="3200" dirty="0" err="1"/>
              <a:t>f’dawn</a:t>
            </a:r>
            <a:r>
              <a:rPr lang="en-US" sz="3200" dirty="0"/>
              <a:t> l-</a:t>
            </a:r>
            <a:r>
              <a:rPr lang="en-US" sz="3200" dirty="0" err="1"/>
              <a:t>oqsma</a:t>
            </a:r>
            <a:r>
              <a:rPr lang="en-US" sz="3200" dirty="0"/>
              <a:t>: 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3200" dirty="0"/>
              <a:t>A. </a:t>
            </a:r>
            <a:r>
              <a:rPr lang="en-US" sz="3200" b="1" dirty="0"/>
              <a:t>L-</a:t>
            </a:r>
            <a:r>
              <a:rPr lang="en-US" sz="3200" b="1" dirty="0" err="1"/>
              <a:t>Ewwel</a:t>
            </a:r>
            <a:r>
              <a:rPr lang="en-US" sz="3200" b="1" dirty="0"/>
              <a:t> Karta </a:t>
            </a:r>
            <a:r>
              <a:rPr lang="en-US" sz="3200" b="1" dirty="0" smtClean="0"/>
              <a:t>(</a:t>
            </a:r>
            <a:r>
              <a:rPr lang="mt-MT" sz="3200" b="1" dirty="0" smtClean="0"/>
              <a:t>il-</a:t>
            </a:r>
            <a:r>
              <a:rPr lang="en-US" sz="3200" b="1" dirty="0" err="1" smtClean="0"/>
              <a:t>Lingwa</a:t>
            </a:r>
            <a:r>
              <a:rPr lang="en-US" sz="3200" b="1" dirty="0"/>
              <a:t>) 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3200" dirty="0"/>
              <a:t>• </a:t>
            </a:r>
            <a:r>
              <a:rPr lang="en-US" sz="3200" dirty="0">
                <a:solidFill>
                  <a:srgbClr val="0070C0"/>
                </a:solidFill>
              </a:rPr>
              <a:t>L-Oral </a:t>
            </a:r>
            <a:r>
              <a:rPr lang="en-US" sz="3200" dirty="0"/>
              <a:t>(15-il </a:t>
            </a:r>
            <a:r>
              <a:rPr lang="en-US" sz="3200" dirty="0" err="1"/>
              <a:t>minuta</a:t>
            </a:r>
            <a:r>
              <a:rPr lang="en-US" sz="3200" dirty="0"/>
              <a:t>): il-</a:t>
            </a:r>
            <a:r>
              <a:rPr lang="en-US" sz="3200" dirty="0" err="1"/>
              <a:t>Qari</a:t>
            </a:r>
            <a:r>
              <a:rPr lang="en-US" sz="3200" dirty="0"/>
              <a:t>, is-</a:t>
            </a:r>
            <a:r>
              <a:rPr lang="en-US" sz="3200" dirty="0" err="1"/>
              <a:t>Smigħ</a:t>
            </a:r>
            <a:r>
              <a:rPr lang="en-US" sz="3200" dirty="0"/>
              <a:t>, </a:t>
            </a:r>
            <a:r>
              <a:rPr lang="en-US" sz="3200" dirty="0" err="1"/>
              <a:t>Żewġ</a:t>
            </a:r>
            <a:r>
              <a:rPr lang="en-US" sz="3200" dirty="0"/>
              <a:t> </a:t>
            </a:r>
            <a:r>
              <a:rPr lang="en-US" sz="3200" dirty="0" err="1"/>
              <a:t>Diskussjonijiet</a:t>
            </a:r>
            <a:r>
              <a:rPr lang="en-US" sz="3200" dirty="0"/>
              <a:t> </a:t>
            </a:r>
            <a:r>
              <a:rPr lang="en-US" sz="3200" dirty="0" err="1"/>
              <a:t>fuq</a:t>
            </a:r>
            <a:r>
              <a:rPr lang="en-US" sz="3200" dirty="0"/>
              <a:t> (a) </a:t>
            </a:r>
            <a:r>
              <a:rPr lang="en-US" sz="3200" dirty="0" err="1"/>
              <a:t>temi</a:t>
            </a:r>
            <a:r>
              <a:rPr lang="en-US" sz="3200" dirty="0"/>
              <a:t> </a:t>
            </a:r>
            <a:r>
              <a:rPr lang="en-US" sz="3200" dirty="0" err="1"/>
              <a:t>kurrenti</a:t>
            </a:r>
            <a:r>
              <a:rPr lang="en-US" sz="3200" dirty="0"/>
              <a:t> u </a:t>
            </a:r>
            <a:r>
              <a:rPr lang="en-US" sz="3200" dirty="0" err="1"/>
              <a:t>fuq</a:t>
            </a:r>
            <a:r>
              <a:rPr lang="en-US" sz="3200" dirty="0"/>
              <a:t> (b) </a:t>
            </a:r>
            <a:r>
              <a:rPr lang="en-US" sz="3200" dirty="0" err="1"/>
              <a:t>temi</a:t>
            </a:r>
            <a:r>
              <a:rPr lang="en-US" sz="3200" dirty="0"/>
              <a:t> </a:t>
            </a:r>
            <a:r>
              <a:rPr lang="en-US" sz="3200" dirty="0" err="1"/>
              <a:t>marbuta</a:t>
            </a:r>
            <a:r>
              <a:rPr lang="en-US" sz="3200" dirty="0"/>
              <a:t> mal-</a:t>
            </a:r>
            <a:r>
              <a:rPr lang="en-US" sz="3200" dirty="0" err="1"/>
              <a:t>kultura</a:t>
            </a:r>
            <a:r>
              <a:rPr lang="en-US" sz="3200" dirty="0"/>
              <a:t> </a:t>
            </a:r>
            <a:r>
              <a:rPr lang="en-US" sz="3200" dirty="0" err="1"/>
              <a:t>lingwistika</a:t>
            </a:r>
            <a:r>
              <a:rPr lang="en-US" sz="3200" dirty="0"/>
              <a:t> </a:t>
            </a:r>
            <a:r>
              <a:rPr lang="en-US" sz="3200" dirty="0" err="1"/>
              <a:t>f’Malta</a:t>
            </a:r>
            <a:r>
              <a:rPr lang="en-US" sz="3200" dirty="0"/>
              <a:t>. 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3200" dirty="0"/>
              <a:t>• </a:t>
            </a:r>
            <a:r>
              <a:rPr lang="en-US" sz="3200" dirty="0">
                <a:solidFill>
                  <a:srgbClr val="0070C0"/>
                </a:solidFill>
              </a:rPr>
              <a:t>Il-</a:t>
            </a:r>
            <a:r>
              <a:rPr lang="en-US" sz="3200" dirty="0" err="1">
                <a:solidFill>
                  <a:srgbClr val="0070C0"/>
                </a:solidFill>
              </a:rPr>
              <a:t>Kitba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/>
              <a:t>(</a:t>
            </a:r>
            <a:r>
              <a:rPr lang="en-US" sz="3200" dirty="0" err="1"/>
              <a:t>siegħa</a:t>
            </a:r>
            <a:r>
              <a:rPr lang="en-US" sz="3200" dirty="0"/>
              <a:t> u </a:t>
            </a:r>
            <a:r>
              <a:rPr lang="en-US" sz="3200" dirty="0" err="1"/>
              <a:t>tliet</a:t>
            </a:r>
            <a:r>
              <a:rPr lang="en-US" sz="3200" dirty="0"/>
              <a:t> </a:t>
            </a:r>
            <a:r>
              <a:rPr lang="en-US" sz="3200" dirty="0" err="1"/>
              <a:t>kwarti</a:t>
            </a:r>
            <a:r>
              <a:rPr lang="en-US" sz="3200" dirty="0"/>
              <a:t>): </a:t>
            </a:r>
            <a:r>
              <a:rPr lang="en-US" sz="3200" dirty="0" err="1"/>
              <a:t>Fehim</a:t>
            </a:r>
            <a:r>
              <a:rPr lang="en-US" sz="3200" dirty="0"/>
              <a:t> it-Test, </a:t>
            </a:r>
            <a:r>
              <a:rPr lang="en-US" sz="3200" dirty="0" err="1"/>
              <a:t>Għarfien</a:t>
            </a:r>
            <a:r>
              <a:rPr lang="en-US" sz="3200" dirty="0"/>
              <a:t> il-</a:t>
            </a:r>
            <a:r>
              <a:rPr lang="en-US" sz="3200" dirty="0" err="1"/>
              <a:t>Lingwa</a:t>
            </a:r>
            <a:r>
              <a:rPr lang="en-US" sz="3200" dirty="0"/>
              <a:t>, il-</a:t>
            </a:r>
            <a:r>
              <a:rPr lang="en-US" sz="3200" dirty="0" err="1"/>
              <a:t>Grammatika</a:t>
            </a:r>
            <a:r>
              <a:rPr lang="en-US" sz="3200" dirty="0"/>
              <a:t> u l-</a:t>
            </a:r>
            <a:r>
              <a:rPr lang="en-US" sz="3200" dirty="0" err="1"/>
              <a:t>Malti</a:t>
            </a:r>
            <a:r>
              <a:rPr lang="en-US" sz="3200" dirty="0"/>
              <a:t> </a:t>
            </a:r>
            <a:r>
              <a:rPr lang="en-US" sz="3200" dirty="0" err="1"/>
              <a:t>Komunikattiv</a:t>
            </a:r>
            <a:r>
              <a:rPr lang="en-US" sz="3200" dirty="0"/>
              <a:t> (li </a:t>
            </a:r>
            <a:r>
              <a:rPr lang="en-US" sz="3200" dirty="0" err="1"/>
              <a:t>jinkludi</a:t>
            </a:r>
            <a:r>
              <a:rPr lang="en-US" sz="3200" dirty="0"/>
              <a:t> </a:t>
            </a:r>
            <a:r>
              <a:rPr lang="en-US" sz="3200" dirty="0" err="1"/>
              <a:t>Komponiment</a:t>
            </a:r>
            <a:r>
              <a:rPr lang="en-US" sz="3200" dirty="0"/>
              <a:t>, Rapport u </a:t>
            </a:r>
            <a:r>
              <a:rPr lang="en-US" sz="3200" dirty="0" err="1"/>
              <a:t>Ittra</a:t>
            </a:r>
            <a:r>
              <a:rPr lang="en-US" sz="3200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73116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67E337B-1E7E-4187-B4CE-4F30CE2A51E8}"/>
              </a:ext>
            </a:extLst>
          </p:cNvPr>
          <p:cNvSpPr txBox="1"/>
          <p:nvPr/>
        </p:nvSpPr>
        <p:spPr>
          <a:xfrm>
            <a:off x="2725445" y="630315"/>
            <a:ext cx="927716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Arial Black" panose="020B0A04020102020204" pitchFamily="34" charset="0"/>
              </a:rPr>
              <a:t>Il-</a:t>
            </a:r>
            <a:r>
              <a:rPr lang="en-GB" sz="4400" dirty="0" err="1">
                <a:latin typeface="Arial Black" panose="020B0A04020102020204" pitchFamily="34" charset="0"/>
              </a:rPr>
              <a:t>Komponiment</a:t>
            </a:r>
            <a:r>
              <a:rPr lang="en-GB" sz="4400" dirty="0">
                <a:latin typeface="Arial Black" panose="020B0A04020102020204" pitchFamily="34" charset="0"/>
              </a:rPr>
              <a:t> </a:t>
            </a:r>
            <a:r>
              <a:rPr lang="en-GB" sz="3200" dirty="0">
                <a:latin typeface="Arial Black" panose="020B0A04020102020204" pitchFamily="34" charset="0"/>
              </a:rPr>
              <a:t>(350 </a:t>
            </a:r>
            <a:r>
              <a:rPr lang="en-GB" sz="3200" dirty="0" err="1">
                <a:latin typeface="Arial Black" panose="020B0A04020102020204" pitchFamily="34" charset="0"/>
              </a:rPr>
              <a:t>kelma</a:t>
            </a:r>
            <a:r>
              <a:rPr lang="en-GB" sz="3200" dirty="0">
                <a:latin typeface="Arial Black" panose="020B0A04020102020204" pitchFamily="34" charset="0"/>
              </a:rPr>
              <a:t>) </a:t>
            </a:r>
          </a:p>
          <a:p>
            <a:endParaRPr lang="en-GB" dirty="0"/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xmlns="" id="{7F360A2D-0D99-4F47-A539-CDF9A1A6F5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0632826"/>
              </p:ext>
            </p:extLst>
          </p:nvPr>
        </p:nvGraphicFramePr>
        <p:xfrm>
          <a:off x="4492100" y="1917577"/>
          <a:ext cx="6942339" cy="403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754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2011B60-C4AE-4F26-BE75-92EB414CAC07}"/>
              </a:ext>
            </a:extLst>
          </p:cNvPr>
          <p:cNvSpPr txBox="1"/>
          <p:nvPr/>
        </p:nvSpPr>
        <p:spPr>
          <a:xfrm>
            <a:off x="2814221" y="639192"/>
            <a:ext cx="70632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sz="4400" dirty="0" err="1">
                <a:latin typeface="Arial Black" panose="020B0A04020102020204" pitchFamily="34" charset="0"/>
              </a:rPr>
              <a:t>Ir</a:t>
            </a:r>
            <a:r>
              <a:rPr lang="aa-ET" sz="4400" dirty="0">
                <a:latin typeface="Arial Black" panose="020B0A04020102020204" pitchFamily="34" charset="0"/>
              </a:rPr>
              <a:t>-Rapport </a:t>
            </a:r>
            <a:r>
              <a:rPr lang="aa-ET" sz="3200" dirty="0">
                <a:latin typeface="Arial Black" panose="020B0A04020102020204" pitchFamily="34" charset="0"/>
              </a:rPr>
              <a:t>(80 </a:t>
            </a:r>
            <a:r>
              <a:rPr lang="aa-ET" sz="3200" dirty="0" err="1">
                <a:latin typeface="Arial Black" panose="020B0A04020102020204" pitchFamily="34" charset="0"/>
              </a:rPr>
              <a:t>kelma</a:t>
            </a:r>
            <a:r>
              <a:rPr lang="aa-ET" sz="3200" dirty="0">
                <a:latin typeface="Arial Black" panose="020B0A0402010202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3094B63-FB8B-4026-BBC7-DBCB27D9A0F2}"/>
              </a:ext>
            </a:extLst>
          </p:cNvPr>
          <p:cNvSpPr txBox="1"/>
          <p:nvPr/>
        </p:nvSpPr>
        <p:spPr>
          <a:xfrm>
            <a:off x="4415346" y="1883824"/>
            <a:ext cx="756950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mt-MT" dirty="0"/>
          </a:p>
          <a:p>
            <a:pPr algn="just"/>
            <a:r>
              <a:rPr lang="en-GB" sz="3200" dirty="0"/>
              <a:t>L-</a:t>
            </a:r>
            <a:r>
              <a:rPr lang="en-GB" sz="3200" dirty="0" err="1"/>
              <a:t>istudenti</a:t>
            </a:r>
            <a:r>
              <a:rPr lang="en-GB" sz="3200" dirty="0"/>
              <a:t> </a:t>
            </a:r>
            <a:r>
              <a:rPr lang="en-GB" sz="3200" dirty="0" err="1"/>
              <a:t>jingħataw</a:t>
            </a:r>
            <a:r>
              <a:rPr lang="en-GB" sz="3200" dirty="0"/>
              <a:t> </a:t>
            </a:r>
            <a:r>
              <a:rPr lang="en-GB" sz="3200" dirty="0" err="1"/>
              <a:t>żewġ</a:t>
            </a:r>
            <a:r>
              <a:rPr lang="en-GB" sz="3200" dirty="0"/>
              <a:t> </a:t>
            </a:r>
            <a:r>
              <a:rPr lang="en-GB" sz="3200" dirty="0" err="1"/>
              <a:t>rapporti</a:t>
            </a:r>
            <a:r>
              <a:rPr lang="en-GB" sz="3200" dirty="0"/>
              <a:t> u </a:t>
            </a:r>
            <a:r>
              <a:rPr lang="en-GB" sz="3200" dirty="0" err="1"/>
              <a:t>jridu</a:t>
            </a:r>
            <a:r>
              <a:rPr lang="en-GB" sz="3200" dirty="0"/>
              <a:t> </a:t>
            </a:r>
            <a:r>
              <a:rPr lang="en-GB" sz="3200" dirty="0" err="1"/>
              <a:t>jagħżlu</a:t>
            </a:r>
            <a:r>
              <a:rPr lang="en-GB" sz="3200" dirty="0"/>
              <a:t> </a:t>
            </a:r>
            <a:r>
              <a:rPr lang="en-GB" sz="3200" dirty="0" err="1"/>
              <a:t>wieħed</a:t>
            </a:r>
            <a:r>
              <a:rPr lang="en-GB" sz="3200" dirty="0"/>
              <a:t> </a:t>
            </a:r>
            <a:r>
              <a:rPr lang="en-GB" sz="3200" dirty="0" err="1"/>
              <a:t>minnhom</a:t>
            </a:r>
            <a:r>
              <a:rPr lang="en-GB" sz="3200" dirty="0"/>
              <a:t>. </a:t>
            </a:r>
            <a:r>
              <a:rPr lang="en-GB" sz="3200" dirty="0" err="1"/>
              <a:t>Iridu</a:t>
            </a:r>
            <a:r>
              <a:rPr lang="en-GB" sz="3200" dirty="0"/>
              <a:t> </a:t>
            </a:r>
            <a:r>
              <a:rPr lang="en-GB" sz="3200" dirty="0" err="1"/>
              <a:t>jkunu</a:t>
            </a:r>
            <a:r>
              <a:rPr lang="en-GB" sz="3200" dirty="0"/>
              <a:t> </a:t>
            </a:r>
            <a:r>
              <a:rPr lang="en-GB" sz="3200" dirty="0" err="1"/>
              <a:t>kapaċi</a:t>
            </a:r>
            <a:r>
              <a:rPr lang="en-GB" sz="3200" dirty="0"/>
              <a:t> </a:t>
            </a:r>
            <a:r>
              <a:rPr lang="en-GB" sz="3200" dirty="0" err="1"/>
              <a:t>jiktbu</a:t>
            </a:r>
            <a:r>
              <a:rPr lang="en-GB" sz="3200" dirty="0"/>
              <a:t> rapport li </a:t>
            </a:r>
            <a:r>
              <a:rPr lang="en-GB" sz="3200" dirty="0" err="1"/>
              <a:t>fih</a:t>
            </a:r>
            <a:r>
              <a:rPr lang="en-GB" sz="3200" dirty="0"/>
              <a:t> </a:t>
            </a:r>
            <a:r>
              <a:rPr lang="en-GB" sz="3200" dirty="0" err="1"/>
              <a:t>jiżviluppaw</a:t>
            </a:r>
            <a:r>
              <a:rPr lang="en-GB" sz="3200" dirty="0"/>
              <a:t> argument </a:t>
            </a:r>
            <a:r>
              <a:rPr lang="en-GB" sz="3200" dirty="0" err="1"/>
              <a:t>sistematiku</a:t>
            </a:r>
            <a:r>
              <a:rPr lang="en-GB" sz="3200" dirty="0"/>
              <a:t> li </a:t>
            </a:r>
            <a:r>
              <a:rPr lang="en-GB" sz="3200" dirty="0" err="1"/>
              <a:t>jenfasizza</a:t>
            </a:r>
            <a:r>
              <a:rPr lang="en-GB" sz="3200" dirty="0"/>
              <a:t> l-</a:t>
            </a:r>
            <a:r>
              <a:rPr lang="en-GB" sz="3200" dirty="0" err="1"/>
              <a:t>punti</a:t>
            </a:r>
            <a:r>
              <a:rPr lang="en-GB" sz="3200" dirty="0"/>
              <a:t> </a:t>
            </a:r>
            <a:r>
              <a:rPr lang="en-GB" sz="3200" dirty="0" err="1"/>
              <a:t>sinifikanti</a:t>
            </a:r>
            <a:r>
              <a:rPr lang="en-GB" sz="3200" dirty="0"/>
              <a:t> u d-</a:t>
            </a:r>
            <a:r>
              <a:rPr lang="en-GB" sz="3200" dirty="0" err="1"/>
              <a:t>dettalji</a:t>
            </a:r>
            <a:r>
              <a:rPr lang="en-GB" sz="3200" dirty="0"/>
              <a:t> </a:t>
            </a:r>
            <a:r>
              <a:rPr lang="en-GB" sz="3200" dirty="0" err="1"/>
              <a:t>relevanti</a:t>
            </a:r>
            <a:r>
              <a:rPr lang="en-GB" sz="3200" dirty="0"/>
              <a:t> li </a:t>
            </a:r>
            <a:r>
              <a:rPr lang="en-GB" sz="3200" dirty="0" err="1"/>
              <a:t>jsaħħu</a:t>
            </a:r>
            <a:r>
              <a:rPr lang="en-GB" sz="3200" dirty="0"/>
              <a:t> </a:t>
            </a:r>
            <a:r>
              <a:rPr lang="en-GB" sz="3200" dirty="0" err="1"/>
              <a:t>dawk</a:t>
            </a:r>
            <a:r>
              <a:rPr lang="en-GB" sz="3200" dirty="0"/>
              <a:t> il-</a:t>
            </a:r>
            <a:r>
              <a:rPr lang="en-GB" sz="3200" dirty="0" err="1"/>
              <a:t>punti</a:t>
            </a:r>
            <a:r>
              <a:rPr lang="en-GB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94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B9E8F52-B499-48CA-BF3D-A224000CA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460" y="582153"/>
            <a:ext cx="5645385" cy="11827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43E9F5E-9D6F-442F-8A05-C693E129756D}"/>
              </a:ext>
            </a:extLst>
          </p:cNvPr>
          <p:cNvSpPr txBox="1"/>
          <p:nvPr/>
        </p:nvSpPr>
        <p:spPr>
          <a:xfrm>
            <a:off x="3844031" y="2112885"/>
            <a:ext cx="79632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aa-ET" sz="3200" dirty="0"/>
              <a:t>L-</a:t>
            </a:r>
            <a:r>
              <a:rPr lang="aa-ET" sz="3200" dirty="0" err="1"/>
              <a:t>istudenti</a:t>
            </a:r>
            <a:r>
              <a:rPr lang="aa-ET" sz="3200" dirty="0"/>
              <a:t> </a:t>
            </a:r>
            <a:r>
              <a:rPr lang="aa-ET" sz="3200" dirty="0" err="1"/>
              <a:t>jingħataw</a:t>
            </a:r>
            <a:r>
              <a:rPr lang="aa-ET" sz="3200" dirty="0"/>
              <a:t> </a:t>
            </a:r>
            <a:r>
              <a:rPr lang="aa-ET" sz="3200" dirty="0" err="1"/>
              <a:t>żewġ</a:t>
            </a:r>
            <a:r>
              <a:rPr lang="aa-ET" sz="3200" dirty="0"/>
              <a:t> </a:t>
            </a:r>
            <a:r>
              <a:rPr lang="aa-ET" sz="3200" dirty="0" err="1"/>
              <a:t>ittri</a:t>
            </a:r>
            <a:r>
              <a:rPr lang="aa-ET" sz="3200" dirty="0"/>
              <a:t> u </a:t>
            </a:r>
            <a:r>
              <a:rPr lang="aa-ET" sz="3200" dirty="0" err="1"/>
              <a:t>jridu</a:t>
            </a:r>
            <a:r>
              <a:rPr lang="aa-ET" sz="3200" dirty="0"/>
              <a:t> </a:t>
            </a:r>
            <a:r>
              <a:rPr lang="aa-ET" sz="3200" dirty="0" err="1"/>
              <a:t>jagħżlu</a:t>
            </a:r>
            <a:r>
              <a:rPr lang="aa-ET" sz="3200" dirty="0"/>
              <a:t> </a:t>
            </a:r>
            <a:r>
              <a:rPr lang="aa-ET" sz="3200" dirty="0" err="1"/>
              <a:t>waħda</a:t>
            </a:r>
            <a:r>
              <a:rPr lang="aa-ET" sz="3200" dirty="0"/>
              <a:t> </a:t>
            </a:r>
            <a:r>
              <a:rPr lang="aa-ET" sz="3200" dirty="0" err="1"/>
              <a:t>minnhom</a:t>
            </a:r>
            <a:r>
              <a:rPr lang="aa-ET" sz="3200" dirty="0"/>
              <a:t>.  Dan it-</a:t>
            </a:r>
            <a:r>
              <a:rPr lang="aa-ET" sz="3200" dirty="0" err="1"/>
              <a:t>taħriġ</a:t>
            </a:r>
            <a:r>
              <a:rPr lang="aa-ET" sz="3200" dirty="0"/>
              <a:t> </a:t>
            </a:r>
            <a:r>
              <a:rPr lang="aa-ET" sz="3200" dirty="0" err="1"/>
              <a:t>jeżamina</a:t>
            </a:r>
            <a:r>
              <a:rPr lang="aa-ET" sz="3200" dirty="0"/>
              <a:t> l-</a:t>
            </a:r>
            <a:r>
              <a:rPr lang="aa-ET" sz="3200" dirty="0" err="1"/>
              <a:t>kitba</a:t>
            </a:r>
            <a:r>
              <a:rPr lang="aa-ET" sz="3200" dirty="0"/>
              <a:t> </a:t>
            </a:r>
            <a:r>
              <a:rPr lang="aa-ET" sz="3200" dirty="0" err="1"/>
              <a:t>tal-ittra</a:t>
            </a:r>
            <a:r>
              <a:rPr lang="aa-ET" sz="3200" dirty="0"/>
              <a:t> </a:t>
            </a:r>
            <a:r>
              <a:rPr lang="aa-ET" sz="3200" dirty="0" err="1"/>
              <a:t>formali</a:t>
            </a:r>
            <a:r>
              <a:rPr lang="aa-ET" sz="3200" dirty="0"/>
              <a:t> u </a:t>
            </a:r>
            <a:r>
              <a:rPr lang="aa-ET" sz="3200" dirty="0" err="1"/>
              <a:t>informali</a:t>
            </a:r>
            <a:r>
              <a:rPr lang="aa-ET" sz="3200" dirty="0"/>
              <a:t> kif </a:t>
            </a:r>
            <a:r>
              <a:rPr lang="aa-ET" sz="3200" dirty="0" err="1"/>
              <a:t>ukoll</a:t>
            </a:r>
            <a:r>
              <a:rPr lang="aa-ET" sz="3200" dirty="0"/>
              <a:t> </a:t>
            </a:r>
            <a:r>
              <a:rPr lang="aa-ET" sz="3200" dirty="0" err="1"/>
              <a:t>tal-ittra</a:t>
            </a:r>
            <a:r>
              <a:rPr lang="aa-ET" sz="3200" dirty="0"/>
              <a:t> </a:t>
            </a:r>
            <a:r>
              <a:rPr lang="aa-ET" sz="3200" dirty="0" err="1"/>
              <a:t>elettronika</a:t>
            </a:r>
            <a:r>
              <a:rPr lang="aa-ET" sz="3200" dirty="0"/>
              <a:t> </a:t>
            </a:r>
            <a:r>
              <a:rPr lang="aa-ET" sz="3200" dirty="0" err="1"/>
              <a:t>formali</a:t>
            </a:r>
            <a:r>
              <a:rPr lang="aa-ET" sz="3200" dirty="0"/>
              <a:t>.  </a:t>
            </a:r>
            <a:r>
              <a:rPr lang="en-GB" sz="3200" dirty="0"/>
              <a:t>F</a:t>
            </a:r>
            <a:r>
              <a:rPr lang="aa-ET" sz="3200" dirty="0"/>
              <a:t>l-</a:t>
            </a:r>
            <a:r>
              <a:rPr lang="aa-ET" sz="3200" dirty="0" err="1"/>
              <a:t>ittra</a:t>
            </a:r>
            <a:r>
              <a:rPr lang="aa-ET" sz="3200" dirty="0"/>
              <a:t> </a:t>
            </a:r>
            <a:r>
              <a:rPr lang="aa-ET" sz="3200" dirty="0" err="1"/>
              <a:t>elettronika</a:t>
            </a:r>
            <a:r>
              <a:rPr lang="aa-ET" sz="3200" dirty="0"/>
              <a:t> l-</a:t>
            </a:r>
            <a:r>
              <a:rPr lang="aa-ET" sz="3200" dirty="0" err="1"/>
              <a:t>kitba</a:t>
            </a:r>
            <a:r>
              <a:rPr lang="aa-ET" sz="3200" dirty="0"/>
              <a:t> </a:t>
            </a:r>
            <a:r>
              <a:rPr lang="aa-ET" sz="3200" dirty="0" err="1"/>
              <a:t>jeħtieġ</a:t>
            </a:r>
            <a:r>
              <a:rPr lang="aa-ET" sz="3200" dirty="0"/>
              <a:t> li </a:t>
            </a:r>
            <a:r>
              <a:rPr lang="aa-ET" sz="3200" dirty="0" err="1"/>
              <a:t>ssir</a:t>
            </a:r>
            <a:r>
              <a:rPr lang="aa-ET" sz="3200" dirty="0"/>
              <a:t> </a:t>
            </a:r>
            <a:r>
              <a:rPr lang="aa-ET" sz="3200" dirty="0" err="1"/>
              <a:t>skont</a:t>
            </a:r>
            <a:r>
              <a:rPr lang="aa-ET" sz="3200" dirty="0"/>
              <a:t> </a:t>
            </a:r>
            <a:r>
              <a:rPr lang="aa-ET" sz="3200" dirty="0" err="1"/>
              <a:t>ir-regoli</a:t>
            </a:r>
            <a:r>
              <a:rPr lang="aa-ET" sz="3200" dirty="0"/>
              <a:t> </a:t>
            </a:r>
            <a:r>
              <a:rPr lang="aa-ET" sz="3200" dirty="0" err="1"/>
              <a:t>tal-ortografija</a:t>
            </a:r>
            <a:r>
              <a:rPr lang="aa-E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853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8" name="Group 16">
            <a:extLst>
              <a:ext uri="{FF2B5EF4-FFF2-40B4-BE49-F238E27FC236}">
                <a16:creationId xmlns:a16="http://schemas.microsoft.com/office/drawing/2014/main" xmlns="" id="{92AFBF86-5DAF-4D46-8786-F4C7A376C5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E19B3BDB-2DCF-406C-9AA8-9E0970E1B6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12B0D721-E797-4F4F-929E-7008008C87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9530C853-97C0-43FB-B7C2-1E5E42A738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DCAD804E-1F0F-4678-871B-39A05266F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3EE94EE6-76C6-4910-A4B6-9350547120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87D2EB15-59ED-43BB-8CED-7BA0BB5D3A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9" name="Rounded Rectangle 16">
            <a:extLst>
              <a:ext uri="{FF2B5EF4-FFF2-40B4-BE49-F238E27FC236}">
                <a16:creationId xmlns:a16="http://schemas.microsoft.com/office/drawing/2014/main" xmlns="" id="{8C2CE3DB-200E-4445-B316-69FE3850D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572279" y="648931"/>
            <a:ext cx="8930745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B4E84FE-D065-4DB4-91D6-2D5308A77F8E}"/>
              </a:ext>
            </a:extLst>
          </p:cNvPr>
          <p:cNvSpPr txBox="1"/>
          <p:nvPr/>
        </p:nvSpPr>
        <p:spPr>
          <a:xfrm>
            <a:off x="2965142" y="834501"/>
            <a:ext cx="819408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B.</a:t>
            </a:r>
            <a:r>
              <a:rPr lang="en-GB" sz="2400" b="1" dirty="0"/>
              <a:t> It-</a:t>
            </a:r>
            <a:r>
              <a:rPr lang="en-GB" sz="2400" b="1" dirty="0" err="1"/>
              <a:t>Tieni</a:t>
            </a:r>
            <a:r>
              <a:rPr lang="en-GB" sz="2400" b="1" dirty="0"/>
              <a:t> Karta A (</a:t>
            </a:r>
            <a:r>
              <a:rPr lang="en-GB" sz="2400" b="1" dirty="0" err="1"/>
              <a:t>sagħtejn</a:t>
            </a:r>
            <a:r>
              <a:rPr lang="en-GB" sz="2400" b="1" dirty="0"/>
              <a:t>) </a:t>
            </a:r>
            <a:r>
              <a:rPr lang="en-GB" sz="2400" b="1" dirty="0" smtClean="0"/>
              <a:t>(</a:t>
            </a:r>
            <a:r>
              <a:rPr lang="mt-MT" sz="2400" b="1" dirty="0" smtClean="0"/>
              <a:t>il-</a:t>
            </a:r>
            <a:r>
              <a:rPr lang="en-GB" sz="2400" b="1" dirty="0" err="1" smtClean="0"/>
              <a:t>Letteratura</a:t>
            </a:r>
            <a:r>
              <a:rPr lang="en-GB" sz="2400" b="1" dirty="0"/>
              <a:t>): </a:t>
            </a:r>
            <a:r>
              <a:rPr lang="en-GB" sz="2400" dirty="0"/>
              <a:t>l-</a:t>
            </a:r>
            <a:r>
              <a:rPr lang="en-GB" sz="2400" dirty="0" err="1"/>
              <a:t>antoloġija</a:t>
            </a:r>
            <a:r>
              <a:rPr lang="en-GB" sz="2400" dirty="0"/>
              <a:t> </a:t>
            </a:r>
            <a:r>
              <a:rPr lang="en-GB" sz="2400" b="1" i="1" dirty="0" err="1"/>
              <a:t>Bejn</a:t>
            </a:r>
            <a:r>
              <a:rPr lang="en-GB" sz="2400" b="1" i="1" dirty="0"/>
              <a:t> </a:t>
            </a:r>
            <a:r>
              <a:rPr lang="en-GB" sz="2400" b="1" i="1" dirty="0" err="1"/>
              <a:t>Ħaltejn</a:t>
            </a:r>
            <a:r>
              <a:rPr lang="mt-MT" sz="2400" b="1" dirty="0"/>
              <a:t> </a:t>
            </a:r>
            <a:r>
              <a:rPr lang="en-GB" sz="2400" dirty="0"/>
              <a:t>(</a:t>
            </a:r>
            <a:r>
              <a:rPr lang="en-GB" sz="2400" b="1" dirty="0"/>
              <a:t>din il-Karta A </a:t>
            </a:r>
            <a:r>
              <a:rPr lang="en-GB" sz="2400" b="1" dirty="0" err="1"/>
              <a:t>tiffoka</a:t>
            </a:r>
            <a:r>
              <a:rPr lang="en-GB" sz="2400" b="1" dirty="0"/>
              <a:t> </a:t>
            </a:r>
            <a:r>
              <a:rPr lang="en-GB" sz="2400" b="1" dirty="0" err="1"/>
              <a:t>fuq</a:t>
            </a:r>
            <a:r>
              <a:rPr lang="en-GB" sz="2400" b="1" dirty="0"/>
              <a:t> </a:t>
            </a:r>
            <a:r>
              <a:rPr lang="en-GB" sz="2400" b="1" dirty="0" err="1"/>
              <a:t>mistoqsijiet</a:t>
            </a:r>
            <a:r>
              <a:rPr lang="en-GB" sz="2400" b="1" dirty="0"/>
              <a:t> li </a:t>
            </a:r>
            <a:r>
              <a:rPr lang="en-GB" sz="2400" b="1" dirty="0" err="1"/>
              <a:t>jeħtieġu</a:t>
            </a:r>
            <a:r>
              <a:rPr lang="en-GB" sz="2400" b="1" dirty="0"/>
              <a:t> </a:t>
            </a:r>
            <a:r>
              <a:rPr lang="en-GB" sz="2400" b="1" dirty="0" err="1"/>
              <a:t>livell</a:t>
            </a:r>
            <a:r>
              <a:rPr lang="en-GB" sz="2400" b="1" dirty="0"/>
              <a:t> </a:t>
            </a:r>
            <a:r>
              <a:rPr lang="en-GB" sz="2400" b="1" dirty="0" err="1"/>
              <a:t>ogħla</a:t>
            </a:r>
            <a:r>
              <a:rPr lang="en-GB" sz="2400" b="1" dirty="0"/>
              <a:t> ta’ </a:t>
            </a:r>
            <a:r>
              <a:rPr lang="en-GB" sz="2400" b="1" dirty="0" err="1"/>
              <a:t>preparazzjoni</a:t>
            </a:r>
            <a:r>
              <a:rPr lang="en-GB" sz="2400" b="1" dirty="0"/>
              <a:t> meta </a:t>
            </a:r>
            <a:r>
              <a:rPr lang="en-GB" sz="2400" b="1" dirty="0" err="1"/>
              <a:t>mqabbla</a:t>
            </a:r>
            <a:r>
              <a:rPr lang="en-GB" sz="2400" b="1" dirty="0"/>
              <a:t> mal-Karta B</a:t>
            </a:r>
            <a:r>
              <a:rPr lang="en-GB" sz="2400" dirty="0"/>
              <a:t>)</a:t>
            </a:r>
            <a:endParaRPr lang="mt-MT" sz="2400" dirty="0"/>
          </a:p>
          <a:p>
            <a:endParaRPr lang="en-GB" sz="2400" dirty="0"/>
          </a:p>
          <a:p>
            <a:r>
              <a:rPr lang="en-GB" sz="2400" dirty="0"/>
              <a:t>• </a:t>
            </a:r>
            <a:r>
              <a:rPr lang="en-GB" sz="2400" dirty="0" err="1"/>
              <a:t>Referenza</a:t>
            </a:r>
            <a:r>
              <a:rPr lang="en-GB" sz="2400" dirty="0"/>
              <a:t> </a:t>
            </a:r>
            <a:r>
              <a:rPr lang="en-GB" sz="2400" dirty="0" err="1"/>
              <a:t>għall-Kuntest</a:t>
            </a:r>
            <a:r>
              <a:rPr lang="en-GB" sz="2400" dirty="0"/>
              <a:t> mill-</a:t>
            </a:r>
            <a:r>
              <a:rPr lang="en-GB" sz="2400" dirty="0" err="1"/>
              <a:t>antoloġija</a:t>
            </a:r>
            <a:r>
              <a:rPr lang="en-GB" sz="2400" dirty="0"/>
              <a:t> (</a:t>
            </a:r>
            <a:r>
              <a:rPr lang="en-GB" sz="2400" dirty="0" err="1"/>
              <a:t>Poeżija</a:t>
            </a:r>
            <a:r>
              <a:rPr lang="en-GB" sz="2400" dirty="0"/>
              <a:t>) </a:t>
            </a:r>
          </a:p>
          <a:p>
            <a:endParaRPr lang="mt-MT" sz="2400" dirty="0"/>
          </a:p>
          <a:p>
            <a:r>
              <a:rPr lang="en-GB" sz="2400" dirty="0"/>
              <a:t>• </a:t>
            </a:r>
            <a:r>
              <a:rPr lang="en-GB" sz="2400" dirty="0" err="1"/>
              <a:t>Referenza</a:t>
            </a:r>
            <a:r>
              <a:rPr lang="en-GB" sz="2400" dirty="0"/>
              <a:t> </a:t>
            </a:r>
            <a:r>
              <a:rPr lang="en-GB" sz="2400" dirty="0" err="1"/>
              <a:t>għall-Kuntest</a:t>
            </a:r>
            <a:r>
              <a:rPr lang="en-GB" sz="2400" dirty="0"/>
              <a:t> mill-</a:t>
            </a:r>
            <a:r>
              <a:rPr lang="en-GB" sz="2400" dirty="0" err="1"/>
              <a:t>antoloġija</a:t>
            </a:r>
            <a:r>
              <a:rPr lang="en-GB" sz="2400" dirty="0"/>
              <a:t> (</a:t>
            </a:r>
            <a:r>
              <a:rPr lang="en-GB" sz="2400" dirty="0" err="1"/>
              <a:t>Proża</a:t>
            </a:r>
            <a:r>
              <a:rPr lang="en-GB" sz="2400" dirty="0"/>
              <a:t>) </a:t>
            </a:r>
          </a:p>
          <a:p>
            <a:endParaRPr lang="mt-MT" sz="2400" dirty="0"/>
          </a:p>
          <a:p>
            <a:r>
              <a:rPr lang="en-GB" sz="2400" dirty="0"/>
              <a:t>• </a:t>
            </a:r>
            <a:r>
              <a:rPr lang="en-GB" sz="2400" u="sng" dirty="0" err="1"/>
              <a:t>Tliet</a:t>
            </a:r>
            <a:r>
              <a:rPr lang="en-GB" sz="2400" dirty="0"/>
              <a:t> </a:t>
            </a:r>
            <a:r>
              <a:rPr lang="en-GB" sz="2400" dirty="0" err="1"/>
              <a:t>Komponimenti</a:t>
            </a:r>
            <a:r>
              <a:rPr lang="en-GB" sz="2400" dirty="0"/>
              <a:t> </a:t>
            </a:r>
            <a:r>
              <a:rPr lang="en-GB" sz="2400" dirty="0" err="1"/>
              <a:t>Letterarji</a:t>
            </a:r>
            <a:r>
              <a:rPr lang="en-GB" sz="2400" dirty="0"/>
              <a:t> </a:t>
            </a:r>
            <a:r>
              <a:rPr lang="en-GB" sz="2400" dirty="0" err="1"/>
              <a:t>fuq</a:t>
            </a:r>
            <a:r>
              <a:rPr lang="en-GB" sz="2400" dirty="0"/>
              <a:t> l-</a:t>
            </a:r>
            <a:r>
              <a:rPr lang="en-GB" sz="2400" dirty="0" err="1"/>
              <a:t>antoloġija</a:t>
            </a:r>
            <a:r>
              <a:rPr lang="en-GB" sz="2400" dirty="0"/>
              <a:t>; </a:t>
            </a:r>
            <a:r>
              <a:rPr lang="en-GB" sz="2400" dirty="0" err="1"/>
              <a:t>tnejn</a:t>
            </a:r>
            <a:r>
              <a:rPr lang="en-GB" sz="2400" dirty="0"/>
              <a:t> </a:t>
            </a:r>
            <a:r>
              <a:rPr lang="en-GB" sz="2400" dirty="0" err="1"/>
              <a:t>minnhom</a:t>
            </a:r>
            <a:r>
              <a:rPr lang="en-GB" sz="2400" dirty="0"/>
              <a:t> </a:t>
            </a:r>
            <a:r>
              <a:rPr lang="en-GB" sz="2400" dirty="0" err="1"/>
              <a:t>b’referenza</a:t>
            </a:r>
            <a:r>
              <a:rPr lang="en-GB" sz="2400" dirty="0"/>
              <a:t> </a:t>
            </a:r>
            <a:r>
              <a:rPr lang="en-GB" sz="2400" dirty="0" err="1"/>
              <a:t>għall-antoloġija</a:t>
            </a:r>
            <a:r>
              <a:rPr lang="en-GB" sz="2400" dirty="0"/>
              <a:t> – 200 </a:t>
            </a:r>
            <a:r>
              <a:rPr lang="en-GB" sz="2400" dirty="0" err="1"/>
              <a:t>kelma</a:t>
            </a:r>
            <a:r>
              <a:rPr lang="en-GB" sz="2400" dirty="0"/>
              <a:t> u l-</a:t>
            </a:r>
            <a:r>
              <a:rPr lang="en-GB" sz="2400" dirty="0" err="1"/>
              <a:t>ieħor</a:t>
            </a:r>
            <a:r>
              <a:rPr lang="en-GB" sz="2400" dirty="0"/>
              <a:t> </a:t>
            </a:r>
            <a:r>
              <a:rPr lang="en-GB" sz="2400" dirty="0" err="1"/>
              <a:t>speċifikament</a:t>
            </a:r>
            <a:r>
              <a:rPr lang="en-GB" sz="2400" dirty="0"/>
              <a:t> </a:t>
            </a:r>
            <a:r>
              <a:rPr lang="en-GB" sz="2400" dirty="0" err="1"/>
              <a:t>fuq</a:t>
            </a:r>
            <a:r>
              <a:rPr lang="en-GB" sz="2400" dirty="0"/>
              <a:t> </a:t>
            </a:r>
            <a:r>
              <a:rPr lang="en-GB" sz="2400" dirty="0" err="1"/>
              <a:t>ir-rumanzett</a:t>
            </a:r>
            <a:r>
              <a:rPr lang="en-GB" sz="2400" dirty="0"/>
              <a:t> </a:t>
            </a:r>
            <a:r>
              <a:rPr lang="en-GB" sz="2400" b="1" i="1" dirty="0"/>
              <a:t>Il-</a:t>
            </a:r>
            <a:r>
              <a:rPr lang="en-GB" sz="2400" b="1" i="1" dirty="0" err="1"/>
              <a:t>Ħarsa</a:t>
            </a:r>
            <a:r>
              <a:rPr lang="en-GB" sz="2400" b="1" i="1" dirty="0"/>
              <a:t> ta’ </a:t>
            </a:r>
            <a:r>
              <a:rPr lang="en-GB" sz="2400" b="1" i="1" dirty="0" err="1"/>
              <a:t>Rużann</a:t>
            </a:r>
            <a:r>
              <a:rPr lang="en-GB" sz="2400" b="1" i="1" dirty="0"/>
              <a:t> </a:t>
            </a:r>
            <a:r>
              <a:rPr lang="en-GB" sz="2400" dirty="0"/>
              <a:t>– 400 </a:t>
            </a:r>
            <a:r>
              <a:rPr lang="en-GB" sz="2400" dirty="0" err="1"/>
              <a:t>kelma</a:t>
            </a:r>
            <a:endParaRPr lang="en-GB" sz="2400" dirty="0"/>
          </a:p>
          <a:p>
            <a:r>
              <a:rPr lang="en-GB" dirty="0"/>
              <a:t> </a:t>
            </a:r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295722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3C97D866-0F77-45DF-8EB7-C3D116B328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4F9B1DE5-8736-46A8-986F-7D93EABD78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DEF5C121-2BFC-4684-A8AE-AAC74878E8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8DDBAAB4-8BAF-4FAB-99AC-C59B579A0B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xmlns="" id="{195B7BE3-689C-4566-858A-873632B1BC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5220C0B1-373C-427C-85C1-E40FC7A9D1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66BCB563-408A-4114-85A8-266D3943E8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FAEA7324-F923-4B13-B76B-5ADE4E5F16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xmlns="" id="{7F6590A3-E5CA-40AC-8C43-C2CD773F34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3467" y="648930"/>
            <a:ext cx="5268911" cy="5565601"/>
          </a:xfrm>
          <a:prstGeom prst="roundRect">
            <a:avLst>
              <a:gd name="adj" fmla="val 4834"/>
            </a:avLst>
          </a:pr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4D9D5AF-5180-469C-AC52-D321C6B11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098" y="1742309"/>
            <a:ext cx="4614427" cy="3353656"/>
          </a:xfrm>
          <a:prstGeom prst="rect">
            <a:avLst/>
          </a:prstGeom>
        </p:spPr>
      </p:pic>
      <p:sp>
        <p:nvSpPr>
          <p:cNvPr id="22" name="Rounded Rectangle 16">
            <a:extLst>
              <a:ext uri="{FF2B5EF4-FFF2-40B4-BE49-F238E27FC236}">
                <a16:creationId xmlns:a16="http://schemas.microsoft.com/office/drawing/2014/main" xmlns="" id="{3E2E4FF1-D476-4976-8DBF-5BC75A409D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229214" y="648930"/>
            <a:ext cx="5268911" cy="5565601"/>
          </a:xfrm>
          <a:prstGeom prst="roundRect">
            <a:avLst>
              <a:gd name="adj" fmla="val 4834"/>
            </a:avLst>
          </a:pr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C884CC-2876-4BA7-B20A-42B571576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845" y="1857865"/>
            <a:ext cx="4614427" cy="312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16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3E95B42-2A32-4268-8ADC-2031E8600192}"/>
              </a:ext>
            </a:extLst>
          </p:cNvPr>
          <p:cNvSpPr txBox="1"/>
          <p:nvPr/>
        </p:nvSpPr>
        <p:spPr>
          <a:xfrm>
            <a:off x="3105150" y="459142"/>
            <a:ext cx="88429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Ċ. </a:t>
            </a:r>
            <a:r>
              <a:rPr lang="en-GB" sz="3200" b="1" dirty="0"/>
              <a:t>It-</a:t>
            </a:r>
            <a:r>
              <a:rPr lang="en-GB" sz="3200" b="1" dirty="0" err="1"/>
              <a:t>Tieni</a:t>
            </a:r>
            <a:r>
              <a:rPr lang="en-GB" sz="3200" b="1" dirty="0"/>
              <a:t> Karta B (</a:t>
            </a:r>
            <a:r>
              <a:rPr lang="en-GB" sz="3200" b="1" dirty="0" err="1"/>
              <a:t>sagħtejn</a:t>
            </a:r>
            <a:r>
              <a:rPr lang="en-GB" sz="3200" b="1" dirty="0"/>
              <a:t>) </a:t>
            </a:r>
            <a:r>
              <a:rPr lang="en-GB" sz="3200" b="1" dirty="0" smtClean="0"/>
              <a:t>(</a:t>
            </a:r>
            <a:r>
              <a:rPr lang="mt-MT" sz="3200" b="1" dirty="0" smtClean="0"/>
              <a:t>il-</a:t>
            </a:r>
            <a:r>
              <a:rPr lang="en-GB" sz="3200" b="1" dirty="0" err="1" smtClean="0"/>
              <a:t>Letteratura</a:t>
            </a:r>
            <a:r>
              <a:rPr lang="en-GB" sz="3200" b="1" dirty="0"/>
              <a:t>)</a:t>
            </a:r>
            <a:r>
              <a:rPr lang="en-GB" sz="3200" dirty="0"/>
              <a:t>: l-</a:t>
            </a:r>
            <a:r>
              <a:rPr lang="en-GB" sz="3200" dirty="0" err="1"/>
              <a:t>antoloġija</a:t>
            </a:r>
            <a:r>
              <a:rPr lang="en-GB" sz="3200" dirty="0"/>
              <a:t> </a:t>
            </a:r>
            <a:r>
              <a:rPr lang="en-GB" sz="3200" b="1" i="1" dirty="0" err="1"/>
              <a:t>Bejn</a:t>
            </a:r>
            <a:r>
              <a:rPr lang="en-GB" sz="3200" b="1" i="1" dirty="0"/>
              <a:t> </a:t>
            </a:r>
            <a:r>
              <a:rPr lang="en-GB" sz="3200" b="1" i="1" dirty="0" err="1"/>
              <a:t>Ħaltejn</a:t>
            </a:r>
            <a:r>
              <a:rPr lang="en-GB" sz="3200" b="1" i="1" dirty="0"/>
              <a:t> </a:t>
            </a:r>
            <a:endParaRPr lang="mt-MT" sz="3200" b="1" i="1" dirty="0"/>
          </a:p>
          <a:p>
            <a:endParaRPr lang="en-GB" sz="3200" b="1" dirty="0"/>
          </a:p>
          <a:p>
            <a:r>
              <a:rPr lang="en-GB" sz="3200" dirty="0"/>
              <a:t>• </a:t>
            </a:r>
            <a:r>
              <a:rPr lang="en-GB" sz="3200" dirty="0" err="1"/>
              <a:t>Referenza</a:t>
            </a:r>
            <a:r>
              <a:rPr lang="en-GB" sz="3200" dirty="0"/>
              <a:t> </a:t>
            </a:r>
            <a:r>
              <a:rPr lang="en-GB" sz="3200" dirty="0" err="1"/>
              <a:t>għall-Kuntest</a:t>
            </a:r>
            <a:r>
              <a:rPr lang="en-GB" sz="3200" dirty="0"/>
              <a:t> mill-</a:t>
            </a:r>
            <a:r>
              <a:rPr lang="en-GB" sz="3200" dirty="0" err="1"/>
              <a:t>antoloġija</a:t>
            </a:r>
            <a:r>
              <a:rPr lang="en-GB" sz="3200" dirty="0"/>
              <a:t> (</a:t>
            </a:r>
            <a:r>
              <a:rPr lang="en-GB" sz="3200" dirty="0" err="1"/>
              <a:t>Poeżija</a:t>
            </a:r>
            <a:r>
              <a:rPr lang="en-GB" sz="3200" dirty="0"/>
              <a:t>) </a:t>
            </a:r>
            <a:endParaRPr lang="mt-MT" sz="3200" dirty="0"/>
          </a:p>
          <a:p>
            <a:endParaRPr lang="en-GB" sz="3200" dirty="0"/>
          </a:p>
          <a:p>
            <a:r>
              <a:rPr lang="en-GB" sz="3200" dirty="0"/>
              <a:t>• </a:t>
            </a:r>
            <a:r>
              <a:rPr lang="en-GB" sz="3200" dirty="0" err="1"/>
              <a:t>Referenza</a:t>
            </a:r>
            <a:r>
              <a:rPr lang="en-GB" sz="3200" dirty="0"/>
              <a:t> </a:t>
            </a:r>
            <a:r>
              <a:rPr lang="en-GB" sz="3200" dirty="0" err="1"/>
              <a:t>għall-Kuntest</a:t>
            </a:r>
            <a:r>
              <a:rPr lang="en-GB" sz="3200" dirty="0"/>
              <a:t> mill-</a:t>
            </a:r>
            <a:r>
              <a:rPr lang="en-GB" sz="3200" dirty="0" err="1"/>
              <a:t>antoloġija</a:t>
            </a:r>
            <a:r>
              <a:rPr lang="en-GB" sz="3200" dirty="0"/>
              <a:t> (</a:t>
            </a:r>
            <a:r>
              <a:rPr lang="en-GB" sz="3200" dirty="0" err="1"/>
              <a:t>Proża</a:t>
            </a:r>
            <a:r>
              <a:rPr lang="en-GB" sz="3200" dirty="0"/>
              <a:t>)</a:t>
            </a:r>
            <a:endParaRPr lang="mt-MT" sz="3200" dirty="0"/>
          </a:p>
          <a:p>
            <a:r>
              <a:rPr lang="en-GB" sz="3200" dirty="0"/>
              <a:t> </a:t>
            </a:r>
          </a:p>
          <a:p>
            <a:r>
              <a:rPr lang="en-GB" sz="3200" dirty="0"/>
              <a:t>• </a:t>
            </a:r>
            <a:r>
              <a:rPr lang="en-GB" sz="3200" dirty="0" err="1"/>
              <a:t>Żewġ</a:t>
            </a:r>
            <a:r>
              <a:rPr lang="en-GB" sz="3200" dirty="0"/>
              <a:t> </a:t>
            </a:r>
            <a:r>
              <a:rPr lang="en-GB" sz="3200" dirty="0" err="1"/>
              <a:t>Komponimenti</a:t>
            </a:r>
            <a:r>
              <a:rPr lang="en-GB" sz="3200" dirty="0"/>
              <a:t> </a:t>
            </a:r>
            <a:r>
              <a:rPr lang="en-GB" sz="3200" dirty="0" err="1"/>
              <a:t>Letterarji</a:t>
            </a:r>
            <a:r>
              <a:rPr lang="en-GB" sz="3200" dirty="0"/>
              <a:t> </a:t>
            </a:r>
            <a:r>
              <a:rPr lang="en-GB" sz="3200" dirty="0" err="1"/>
              <a:t>fuq</a:t>
            </a:r>
            <a:r>
              <a:rPr lang="en-GB" sz="3200" dirty="0"/>
              <a:t> l-</a:t>
            </a:r>
            <a:r>
              <a:rPr lang="en-GB" sz="3200" dirty="0" err="1"/>
              <a:t>antoloġija</a:t>
            </a:r>
            <a:r>
              <a:rPr lang="en-GB" sz="3200" dirty="0"/>
              <a:t>; </a:t>
            </a:r>
            <a:r>
              <a:rPr lang="en-GB" sz="3200" dirty="0" err="1"/>
              <a:t>wieħed</a:t>
            </a:r>
            <a:r>
              <a:rPr lang="en-GB" sz="3200" dirty="0"/>
              <a:t> </a:t>
            </a:r>
            <a:r>
              <a:rPr lang="en-GB" sz="3200" dirty="0" err="1"/>
              <a:t>b’referenza</a:t>
            </a:r>
            <a:r>
              <a:rPr lang="en-GB" sz="3200" dirty="0"/>
              <a:t> </a:t>
            </a:r>
            <a:r>
              <a:rPr lang="en-GB" sz="3200" dirty="0" err="1"/>
              <a:t>għall-antoloġija</a:t>
            </a:r>
            <a:r>
              <a:rPr lang="en-GB" sz="3200" dirty="0"/>
              <a:t> – 200 </a:t>
            </a:r>
            <a:r>
              <a:rPr lang="en-GB" sz="3200" dirty="0" err="1"/>
              <a:t>kelma</a:t>
            </a:r>
            <a:r>
              <a:rPr lang="en-GB" sz="3200" dirty="0"/>
              <a:t> u l-</a:t>
            </a:r>
            <a:r>
              <a:rPr lang="en-GB" sz="3200" dirty="0" err="1"/>
              <a:t>ieħor</a:t>
            </a:r>
            <a:r>
              <a:rPr lang="en-GB" sz="3200" dirty="0"/>
              <a:t> </a:t>
            </a:r>
            <a:r>
              <a:rPr lang="en-GB" sz="3200" dirty="0" err="1"/>
              <a:t>speċifikament</a:t>
            </a:r>
            <a:r>
              <a:rPr lang="en-GB" sz="3200" dirty="0"/>
              <a:t> </a:t>
            </a:r>
            <a:r>
              <a:rPr lang="en-GB" sz="3200" dirty="0" err="1"/>
              <a:t>fuq</a:t>
            </a:r>
            <a:r>
              <a:rPr lang="en-GB" sz="3200" dirty="0"/>
              <a:t> </a:t>
            </a:r>
            <a:r>
              <a:rPr lang="en-GB" sz="3200" dirty="0" err="1"/>
              <a:t>ir-rumanzett</a:t>
            </a:r>
            <a:r>
              <a:rPr lang="en-GB" sz="3200" dirty="0"/>
              <a:t> </a:t>
            </a:r>
            <a:r>
              <a:rPr lang="en-GB" sz="3200" b="1" i="1" dirty="0"/>
              <a:t>Il-</a:t>
            </a:r>
            <a:r>
              <a:rPr lang="en-GB" sz="3200" b="1" i="1" dirty="0" err="1"/>
              <a:t>Ħarsa</a:t>
            </a:r>
            <a:r>
              <a:rPr lang="en-GB" sz="3200" b="1" i="1" dirty="0"/>
              <a:t> ta’ </a:t>
            </a:r>
            <a:r>
              <a:rPr lang="en-GB" sz="3200" b="1" i="1" dirty="0" err="1"/>
              <a:t>Rużann</a:t>
            </a:r>
            <a:r>
              <a:rPr lang="en-GB" sz="3200" dirty="0"/>
              <a:t> – 200 </a:t>
            </a:r>
            <a:r>
              <a:rPr lang="en-GB" sz="3200" dirty="0" err="1"/>
              <a:t>kelma</a:t>
            </a:r>
            <a:r>
              <a:rPr lang="en-GB" sz="3200" dirty="0"/>
              <a:t> </a:t>
            </a:r>
            <a:r>
              <a:rPr lang="en-GB" sz="3200" dirty="0" err="1"/>
              <a:t>wkoll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4977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3315BC2-3F93-4297-9D9F-EC688CDFCEFE}"/>
              </a:ext>
            </a:extLst>
          </p:cNvPr>
          <p:cNvSpPr txBox="1"/>
          <p:nvPr/>
        </p:nvSpPr>
        <p:spPr>
          <a:xfrm>
            <a:off x="3533313" y="1367161"/>
            <a:ext cx="8043169" cy="317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L-Oral</a:t>
            </a:r>
            <a:r>
              <a:rPr lang="en-GB" sz="36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t" sz="36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(15 –il minuta)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a-ET" sz="3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Dan jinkorpora </a:t>
            </a:r>
            <a:r>
              <a:rPr lang="mt" sz="3200" dirty="0">
                <a:solidFill>
                  <a:srgbClr val="00B0F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l-QARI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t" sz="3200" dirty="0">
                <a:solidFill>
                  <a:srgbClr val="00B0F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is-SMIGĦ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mt" sz="3200" dirty="0">
                <a:solidFill>
                  <a:srgbClr val="00B0F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ŻEWĠ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t" sz="3200" dirty="0">
                <a:solidFill>
                  <a:srgbClr val="00B0F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DISKUSSJONIJIET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dwar </a:t>
            </a:r>
            <a:r>
              <a:rPr lang="mt" sz="32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Temi Kurrenti 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 dwar </a:t>
            </a:r>
            <a:r>
              <a:rPr lang="mt" sz="32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Temi Kulturali u Lingwistiċi</a:t>
            </a:r>
            <a:r>
              <a:rPr lang="mt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aa-ET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65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2C53993-62CC-4FFC-96C8-45FDAEE859F1}"/>
              </a:ext>
            </a:extLst>
          </p:cNvPr>
          <p:cNvSpPr txBox="1"/>
          <p:nvPr/>
        </p:nvSpPr>
        <p:spPr>
          <a:xfrm>
            <a:off x="2913159" y="88776"/>
            <a:ext cx="302728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sz="2400" dirty="0">
                <a:solidFill>
                  <a:srgbClr val="FF0000"/>
                </a:solidFill>
              </a:rPr>
              <a:t>It-</a:t>
            </a:r>
            <a:r>
              <a:rPr lang="aa-ET" sz="2400" dirty="0" err="1">
                <a:solidFill>
                  <a:srgbClr val="FF0000"/>
                </a:solidFill>
              </a:rPr>
              <a:t>Temi</a:t>
            </a:r>
            <a:r>
              <a:rPr lang="aa-ET" sz="2400" dirty="0"/>
              <a:t> </a:t>
            </a:r>
            <a:r>
              <a:rPr lang="aa-ET" sz="2400" dirty="0" err="1">
                <a:solidFill>
                  <a:srgbClr val="FF0000"/>
                </a:solidFill>
              </a:rPr>
              <a:t>Kurrenti</a:t>
            </a:r>
            <a:r>
              <a:rPr lang="aa-ET" sz="2400" dirty="0"/>
              <a:t> </a:t>
            </a:r>
            <a:r>
              <a:rPr lang="aa-ET" sz="2400" dirty="0" err="1"/>
              <a:t>jinkludu</a:t>
            </a:r>
            <a:r>
              <a:rPr lang="aa-ET" sz="2400" dirty="0"/>
              <a:t>:</a:t>
            </a:r>
          </a:p>
          <a:p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</a:t>
            </a:r>
            <a:r>
              <a:rPr lang="aa-ET" sz="2400" dirty="0"/>
              <a:t>-</a:t>
            </a:r>
            <a:r>
              <a:rPr lang="aa-ET" sz="2400" dirty="0" err="1"/>
              <a:t>ambjent</a:t>
            </a:r>
            <a:r>
              <a:rPr lang="aa-ET" sz="2400" dirty="0"/>
              <a:t> tad-</a:t>
            </a:r>
            <a:r>
              <a:rPr lang="aa-ET" sz="2400" dirty="0" err="1"/>
              <a:t>dar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</a:t>
            </a:r>
            <a:r>
              <a:rPr lang="aa-ET" sz="2400" dirty="0"/>
              <a:t>-</a:t>
            </a:r>
            <a:r>
              <a:rPr lang="aa-ET" sz="2400" dirty="0" err="1"/>
              <a:t>ambjent</a:t>
            </a:r>
            <a:r>
              <a:rPr lang="aa-ET" sz="2400" dirty="0"/>
              <a:t> </a:t>
            </a:r>
            <a:r>
              <a:rPr lang="aa-ET" sz="2400" dirty="0" err="1"/>
              <a:t>naturali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</a:t>
            </a:r>
            <a:r>
              <a:rPr lang="aa-ET" sz="2400" dirty="0"/>
              <a:t>d-</a:t>
            </a:r>
            <a:r>
              <a:rPr lang="aa-ET" sz="2400" dirty="0" err="1"/>
              <a:t>divertiment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</a:t>
            </a:r>
            <a:r>
              <a:rPr lang="aa-ET" sz="2400" dirty="0"/>
              <a:t>-</a:t>
            </a:r>
            <a:r>
              <a:rPr lang="aa-ET" sz="2400" dirty="0" err="1"/>
              <a:t>ivvjaġġar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Iż-żgħożija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Ix-xiri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Il-</a:t>
            </a:r>
            <a:r>
              <a:rPr lang="aa-ET" sz="2400" dirty="0" err="1"/>
              <a:t>kura</a:t>
            </a:r>
            <a:r>
              <a:rPr lang="aa-ET" sz="2400" dirty="0"/>
              <a:t> </a:t>
            </a:r>
            <a:r>
              <a:rPr lang="aa-ET" sz="2400" dirty="0" err="1"/>
              <a:t>tas-saħħa</a:t>
            </a:r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L-</a:t>
            </a:r>
            <a:r>
              <a:rPr lang="aa-ET" sz="2400" dirty="0" err="1"/>
              <a:t>edukazzjoni</a:t>
            </a:r>
            <a:r>
              <a:rPr lang="aa-ET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Il-</a:t>
            </a:r>
            <a:r>
              <a:rPr lang="aa-ET" sz="2400" dirty="0" err="1"/>
              <a:t>ġrajjiet</a:t>
            </a:r>
            <a:r>
              <a:rPr lang="aa-ET" sz="2400" dirty="0"/>
              <a:t> </a:t>
            </a:r>
            <a:r>
              <a:rPr lang="aa-ET" sz="2400" dirty="0" err="1"/>
              <a:t>kurrenti</a:t>
            </a:r>
            <a:endParaRPr lang="aa-ET" sz="2400" dirty="0"/>
          </a:p>
          <a:p>
            <a:endParaRPr lang="aa-ET" dirty="0"/>
          </a:p>
          <a:p>
            <a:endParaRPr lang="aa-ET" dirty="0"/>
          </a:p>
          <a:p>
            <a:endParaRPr lang="aa-ET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4C305E3-A309-4700-B3F1-0E1EBD482F5E}"/>
              </a:ext>
            </a:extLst>
          </p:cNvPr>
          <p:cNvSpPr txBox="1"/>
          <p:nvPr/>
        </p:nvSpPr>
        <p:spPr>
          <a:xfrm>
            <a:off x="7119891" y="208047"/>
            <a:ext cx="41014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sz="2400" dirty="0">
                <a:solidFill>
                  <a:srgbClr val="FF0000"/>
                </a:solidFill>
              </a:rPr>
              <a:t>Il-</a:t>
            </a:r>
            <a:r>
              <a:rPr lang="aa-ET" sz="2400" dirty="0" err="1">
                <a:solidFill>
                  <a:srgbClr val="FF0000"/>
                </a:solidFill>
              </a:rPr>
              <a:t>Personaġġi</a:t>
            </a:r>
            <a:r>
              <a:rPr lang="aa-ET" sz="2400" dirty="0"/>
              <a:t> </a:t>
            </a:r>
            <a:r>
              <a:rPr lang="aa-ET" sz="2400" dirty="0" err="1"/>
              <a:t>magħżula</a:t>
            </a:r>
            <a:r>
              <a:rPr lang="aa-ET" sz="2400" dirty="0"/>
              <a:t> huma: </a:t>
            </a:r>
          </a:p>
          <a:p>
            <a:endParaRPr lang="aa-ET" sz="2400" dirty="0"/>
          </a:p>
          <a:p>
            <a:pPr marL="342900" indent="-342900">
              <a:buAutoNum type="arabicPeriod"/>
            </a:pPr>
            <a:r>
              <a:rPr lang="aa-ET" sz="2400" dirty="0" err="1"/>
              <a:t>Ġan</a:t>
            </a:r>
            <a:r>
              <a:rPr lang="aa-ET" sz="2400" dirty="0"/>
              <a:t> </a:t>
            </a:r>
            <a:r>
              <a:rPr lang="aa-ET" sz="2400" dirty="0" err="1"/>
              <a:t>Franġisk</a:t>
            </a:r>
            <a:r>
              <a:rPr lang="aa-ET" sz="2400" dirty="0"/>
              <a:t> </a:t>
            </a:r>
            <a:r>
              <a:rPr lang="aa-ET" sz="2400" dirty="0" err="1"/>
              <a:t>Agius</a:t>
            </a:r>
            <a:r>
              <a:rPr lang="aa-ET" sz="2400" dirty="0"/>
              <a:t> De </a:t>
            </a:r>
            <a:r>
              <a:rPr lang="aa-ET" sz="2400" dirty="0" err="1"/>
              <a:t>Soldanis</a:t>
            </a:r>
            <a:endParaRPr lang="aa-ET" sz="2400" dirty="0"/>
          </a:p>
          <a:p>
            <a:pPr marL="342900" indent="-342900">
              <a:buAutoNum type="arabicPeriod"/>
            </a:pPr>
            <a:r>
              <a:rPr lang="aa-ET" sz="2400" dirty="0" err="1"/>
              <a:t>Mikiel</a:t>
            </a:r>
            <a:r>
              <a:rPr lang="aa-ET" sz="2400" dirty="0"/>
              <a:t> Anton </a:t>
            </a:r>
            <a:r>
              <a:rPr lang="aa-ET" sz="2400" dirty="0" err="1"/>
              <a:t>Vassalli</a:t>
            </a:r>
            <a:endParaRPr lang="aa-ET" sz="2400" dirty="0"/>
          </a:p>
          <a:p>
            <a:pPr marL="342900" indent="-342900">
              <a:buAutoNum type="arabicPeriod"/>
            </a:pPr>
            <a:r>
              <a:rPr lang="aa-ET" sz="2400" dirty="0"/>
              <a:t>Dun Karm </a:t>
            </a:r>
            <a:r>
              <a:rPr lang="aa-ET" sz="2400" dirty="0" err="1"/>
              <a:t>Psaila</a:t>
            </a:r>
            <a:endParaRPr lang="aa-ET" sz="2400" dirty="0"/>
          </a:p>
          <a:p>
            <a:pPr marL="342900" indent="-342900">
              <a:buAutoNum type="arabicPeriod"/>
            </a:pPr>
            <a:r>
              <a:rPr lang="aa-ET" sz="2400" dirty="0" err="1"/>
              <a:t>Ninu</a:t>
            </a:r>
            <a:r>
              <a:rPr lang="aa-ET" sz="2400" dirty="0"/>
              <a:t> Cremona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6ABF514-31B2-49D8-B892-B5AFE7E80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194" y="2885701"/>
            <a:ext cx="1754191" cy="1882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F75B313-5623-456E-962F-BD19C042B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134" y="2885701"/>
            <a:ext cx="1710292" cy="18177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FE63FB5-4655-4303-9DE8-BDD5B97D6D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2134" y="4838113"/>
            <a:ext cx="1719579" cy="18821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56BE9DB-F71D-4668-9AFE-0C8DEB346C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193" y="4873256"/>
            <a:ext cx="1754191" cy="181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09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6B26E05-CA9C-47FC-87EC-2E683B28E19F}"/>
              </a:ext>
            </a:extLst>
          </p:cNvPr>
          <p:cNvSpPr txBox="1"/>
          <p:nvPr/>
        </p:nvSpPr>
        <p:spPr>
          <a:xfrm>
            <a:off x="4495800" y="357187"/>
            <a:ext cx="8162925" cy="614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a-ET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FF2714E-003F-4004-BEAD-2A6F895695EB}"/>
              </a:ext>
            </a:extLst>
          </p:cNvPr>
          <p:cNvSpPr txBox="1"/>
          <p:nvPr/>
        </p:nvSpPr>
        <p:spPr>
          <a:xfrm>
            <a:off x="3495674" y="252412"/>
            <a:ext cx="394335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sz="3200" b="1" dirty="0"/>
              <a:t>It-</a:t>
            </a:r>
            <a:r>
              <a:rPr lang="aa-ET" sz="3200" b="1" dirty="0" err="1"/>
              <a:t>Tieni</a:t>
            </a:r>
            <a:r>
              <a:rPr lang="aa-ET" sz="3200" b="1" dirty="0"/>
              <a:t> Karta A u B</a:t>
            </a:r>
          </a:p>
          <a:p>
            <a:endParaRPr lang="aa-ET" sz="3200" dirty="0"/>
          </a:p>
          <a:p>
            <a:r>
              <a:rPr lang="aa-ET" sz="2400" b="1" dirty="0"/>
              <a:t>Il-</a:t>
            </a:r>
            <a:r>
              <a:rPr lang="aa-ET" sz="2400" b="1" dirty="0" err="1"/>
              <a:t>lista</a:t>
            </a:r>
            <a:r>
              <a:rPr lang="aa-ET" sz="2400" b="1" dirty="0"/>
              <a:t> ta’ </a:t>
            </a:r>
            <a:r>
              <a:rPr lang="aa-ET" sz="2400" b="1" dirty="0" err="1"/>
              <a:t>poeżiji</a:t>
            </a:r>
            <a:r>
              <a:rPr lang="aa-ET" sz="2400" b="1" dirty="0"/>
              <a:t> </a:t>
            </a:r>
            <a:r>
              <a:rPr lang="aa-ET" sz="2400" dirty="0" err="1"/>
              <a:t>għar-referenza</a:t>
            </a:r>
            <a:r>
              <a:rPr lang="aa-ET" sz="2400" dirty="0"/>
              <a:t> </a:t>
            </a:r>
            <a:r>
              <a:rPr lang="aa-ET" sz="2400" dirty="0" err="1"/>
              <a:t>għall-kuntest</a:t>
            </a:r>
            <a:r>
              <a:rPr lang="aa-ET" sz="2400" dirty="0"/>
              <a:t> mill-</a:t>
            </a:r>
            <a:r>
              <a:rPr lang="aa-ET" sz="2400" dirty="0" err="1"/>
              <a:t>antoloġija</a:t>
            </a:r>
            <a:r>
              <a:rPr lang="aa-ET" sz="2400" dirty="0"/>
              <a:t> </a:t>
            </a:r>
            <a:r>
              <a:rPr lang="aa-ET" sz="2400" dirty="0" err="1"/>
              <a:t>tinkorpora</a:t>
            </a:r>
            <a:r>
              <a:rPr lang="aa-ET" sz="2400" dirty="0"/>
              <a:t>:</a:t>
            </a:r>
          </a:p>
          <a:p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Jien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Katrin </a:t>
            </a:r>
            <a:r>
              <a:rPr lang="aa-ET" sz="2400" dirty="0" err="1"/>
              <a:t>tal-Imdina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Quo Vadis?;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Niftakar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Jum</a:t>
            </a:r>
            <a:r>
              <a:rPr lang="aa-ET" sz="2400" dirty="0"/>
              <a:t> San Valentin;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Passaġġi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Żagħżugħ</a:t>
            </a:r>
            <a:r>
              <a:rPr lang="aa-ET" sz="2400" dirty="0"/>
              <a:t> ta’ </a:t>
            </a:r>
            <a:r>
              <a:rPr lang="aa-ET" sz="2400" dirty="0" err="1"/>
              <a:t>Dejjem</a:t>
            </a:r>
            <a:r>
              <a:rPr lang="aa-ET" sz="2400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595083E-530D-4C22-93E8-0B032CAB6717}"/>
              </a:ext>
            </a:extLst>
          </p:cNvPr>
          <p:cNvSpPr txBox="1"/>
          <p:nvPr/>
        </p:nvSpPr>
        <p:spPr>
          <a:xfrm>
            <a:off x="8091487" y="1094422"/>
            <a:ext cx="33147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sz="2400" b="1" dirty="0"/>
              <a:t>Il-</a:t>
            </a:r>
            <a:r>
              <a:rPr lang="aa-ET" sz="2400" b="1" dirty="0" err="1"/>
              <a:t>lista</a:t>
            </a:r>
            <a:r>
              <a:rPr lang="aa-ET" sz="2400" b="1" dirty="0"/>
              <a:t> ta’ </a:t>
            </a:r>
            <a:r>
              <a:rPr lang="aa-ET" sz="2400" b="1" dirty="0" err="1"/>
              <a:t>novelli</a:t>
            </a:r>
            <a:r>
              <a:rPr lang="aa-ET" sz="2400" b="1" dirty="0"/>
              <a:t> </a:t>
            </a:r>
            <a:r>
              <a:rPr lang="aa-ET" sz="2400" dirty="0" err="1"/>
              <a:t>għar-referenza</a:t>
            </a:r>
            <a:r>
              <a:rPr lang="aa-ET" sz="2400" dirty="0"/>
              <a:t> </a:t>
            </a:r>
            <a:r>
              <a:rPr lang="aa-ET" sz="2400" dirty="0" err="1"/>
              <a:t>għall-kuntest</a:t>
            </a:r>
            <a:r>
              <a:rPr lang="aa-ET" sz="2400" dirty="0"/>
              <a:t> mill-</a:t>
            </a:r>
            <a:r>
              <a:rPr lang="aa-ET" sz="2400" dirty="0" err="1"/>
              <a:t>antoloġija</a:t>
            </a:r>
            <a:r>
              <a:rPr lang="aa-ET" sz="2400" dirty="0"/>
              <a:t> </a:t>
            </a:r>
            <a:r>
              <a:rPr lang="aa-ET" sz="2400" dirty="0" err="1"/>
              <a:t>tinkludi</a:t>
            </a:r>
            <a:r>
              <a:rPr lang="aa-ET" sz="2400" dirty="0"/>
              <a:t>:</a:t>
            </a:r>
          </a:p>
          <a:p>
            <a:endParaRPr lang="aa-ET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Il-</a:t>
            </a:r>
            <a:r>
              <a:rPr lang="aa-ET" sz="2400" dirty="0" err="1"/>
              <a:t>Koranta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Ċensina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/>
              <a:t>Bank;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Firda</a:t>
            </a:r>
            <a:r>
              <a:rPr lang="aa-ET" sz="2400" dirty="0"/>
              <a:t> </a:t>
            </a:r>
            <a:r>
              <a:rPr lang="aa-ET" sz="2400" dirty="0" err="1"/>
              <a:t>minn</a:t>
            </a:r>
            <a:r>
              <a:rPr lang="aa-ET" sz="2400" dirty="0"/>
              <a:t> </a:t>
            </a:r>
            <a:r>
              <a:rPr lang="aa-ET" sz="2400" dirty="0" err="1"/>
              <a:t>Kelb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Aqrali</a:t>
            </a:r>
            <a:r>
              <a:rPr lang="aa-ET" sz="2400" dirty="0"/>
              <a:t> xi </a:t>
            </a:r>
            <a:r>
              <a:rPr lang="aa-ET" sz="2400" dirty="0" err="1"/>
              <a:t>ħaġa</a:t>
            </a:r>
            <a:r>
              <a:rPr lang="aa-ET" sz="2400" dirty="0"/>
              <a:t> </a:t>
            </a:r>
            <a:r>
              <a:rPr lang="aa-ET" sz="2400" dirty="0" err="1"/>
              <a:t>ġdida</a:t>
            </a:r>
            <a:r>
              <a:rPr lang="aa-ET" sz="2400" dirty="0"/>
              <a:t>, </a:t>
            </a:r>
            <a:r>
              <a:rPr lang="aa-ET" sz="2400" dirty="0" err="1"/>
              <a:t>qaltilha</a:t>
            </a:r>
            <a:r>
              <a:rPr lang="aa-ET" sz="2400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a-ET" sz="2400" dirty="0" err="1"/>
              <a:t>Xtara</a:t>
            </a:r>
            <a:r>
              <a:rPr lang="aa-ET" sz="2400" dirty="0"/>
              <a:t> l-</a:t>
            </a:r>
            <a:r>
              <a:rPr lang="aa-ET" sz="2400" dirty="0" err="1"/>
              <a:t>Ħut</a:t>
            </a:r>
            <a:r>
              <a:rPr lang="aa-ET" sz="2400" dirty="0"/>
              <a:t> fil-</a:t>
            </a:r>
            <a:r>
              <a:rPr lang="aa-ET" sz="2400" dirty="0" err="1"/>
              <a:t>Baħar</a:t>
            </a:r>
            <a:r>
              <a:rPr lang="aa-ET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735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10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8" name="Group 18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7" name="Freeform: Shape 26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DAE6E64-15C9-423C-B033-480AFDB82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28" y="1339009"/>
            <a:ext cx="8946872" cy="417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6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7FF78026-DEBB-4D5A-9A4E-8724566038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2E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E05E1684-CF44-4EAD-B3A4-FCE98461F3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0B0734-5E7C-41E6-A5B4-E85696EA1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9438" y="643467"/>
            <a:ext cx="57731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23">
            <a:extLst>
              <a:ext uri="{FF2B5EF4-FFF2-40B4-BE49-F238E27FC236}">
                <a16:creationId xmlns:a16="http://schemas.microsoft.com/office/drawing/2014/main" xmlns="" id="{E5A92FE9-DB05-4D0D-AF5A-BE8664B9FF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7" name="Group 25">
            <a:extLst>
              <a:ext uri="{FF2B5EF4-FFF2-40B4-BE49-F238E27FC236}">
                <a16:creationId xmlns:a16="http://schemas.microsoft.com/office/drawing/2014/main" xmlns="" id="{53D9B26A-5143-49A7-BA98-D871D5BD71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 flipH="1">
            <a:off x="6526211" y="1"/>
            <a:ext cx="5014912" cy="6857999"/>
            <a:chOff x="2928938" y="-4763"/>
            <a:chExt cx="5014912" cy="6862763"/>
          </a:xfrm>
        </p:grpSpPr>
        <p:sp>
          <p:nvSpPr>
            <p:cNvPr id="27" name="Freeform 6">
              <a:extLst>
                <a:ext uri="{FF2B5EF4-FFF2-40B4-BE49-F238E27FC236}">
                  <a16:creationId xmlns:a16="http://schemas.microsoft.com/office/drawing/2014/main" xmlns="" id="{68B85E55-A2A1-4682-B891-F201358A92D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xmlns="" id="{45EF6EDB-9B5D-49E9-96FA-1AE08BF95E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38338226-D6E2-4EEE-B271-DB4BD096DB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4878FB48-17B3-4A11-8025-DE0945CD4E7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4150A21C-DD6D-4D3C-9E95-7A3CA263BE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7505BF04-104D-4180-A284-42FCD6B04D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E6F93AE-7E49-4A2F-84F2-1A52B72F5023}"/>
              </a:ext>
            </a:extLst>
          </p:cNvPr>
          <p:cNvSpPr txBox="1"/>
          <p:nvPr/>
        </p:nvSpPr>
        <p:spPr>
          <a:xfrm>
            <a:off x="1018190" y="924232"/>
            <a:ext cx="8174971" cy="32858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</a:pPr>
            <a:r>
              <a:rPr lang="en-US" sz="5700">
                <a:ln w="3175" cmpd="sng">
                  <a:noFill/>
                </a:ln>
                <a:latin typeface="+mj-lt"/>
                <a:ea typeface="+mj-ea"/>
                <a:cs typeface="+mj-cs"/>
              </a:rPr>
              <a:t>“Awguri lilkom studenti u jalla jkollkom kull suċċess fil-ħidma tagħkom”</a:t>
            </a:r>
          </a:p>
        </p:txBody>
      </p:sp>
    </p:spTree>
    <p:extLst>
      <p:ext uri="{BB962C8B-B14F-4D97-AF65-F5344CB8AC3E}">
        <p14:creationId xmlns:p14="http://schemas.microsoft.com/office/powerpoint/2010/main" val="3654016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3445</TotalTime>
  <Words>521</Words>
  <Application>Microsoft Office PowerPoint</Application>
  <PresentationFormat>Widescreen</PresentationFormat>
  <Paragraphs>80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 Unicode MS</vt:lpstr>
      <vt:lpstr>Arial</vt:lpstr>
      <vt:lpstr>Arial Black</vt:lpstr>
      <vt:lpstr>Calibri</vt:lpstr>
      <vt:lpstr>Corbel</vt:lpstr>
      <vt:lpstr>Script MT Bold</vt:lpstr>
      <vt:lpstr>Times New Roman</vt:lpstr>
      <vt:lpstr>Parallax</vt:lpstr>
      <vt:lpstr>Il-Malti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Il-Malti</dc:title>
  <dc:creator>Schools_home</dc:creator>
  <cp:lastModifiedBy>Schools_home</cp:lastModifiedBy>
  <cp:revision>97</cp:revision>
  <dcterms:created xsi:type="dcterms:W3CDTF">2016-05-25T08:24:28Z</dcterms:created>
  <dcterms:modified xsi:type="dcterms:W3CDTF">2021-05-05T03:43:11Z</dcterms:modified>
</cp:coreProperties>
</file>